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6093C9E9.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omments/modernComment_101_C7D0F975.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F_E0B2CE77.xml" ContentType="application/vnd.ms-powerpoint.comments+xml"/>
  <Override PartName="/ppt/comments/modernComment_105_83D22BB.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Lst>
  <p:notesMasterIdLst>
    <p:notesMasterId r:id="rId20"/>
  </p:notesMasterIdLst>
  <p:sldIdLst>
    <p:sldId id="256" r:id="rId2"/>
    <p:sldId id="258" r:id="rId3"/>
    <p:sldId id="259" r:id="rId4"/>
    <p:sldId id="269" r:id="rId5"/>
    <p:sldId id="275" r:id="rId6"/>
    <p:sldId id="274" r:id="rId7"/>
    <p:sldId id="272" r:id="rId8"/>
    <p:sldId id="273" r:id="rId9"/>
    <p:sldId id="257" r:id="rId10"/>
    <p:sldId id="263" r:id="rId11"/>
    <p:sldId id="276" r:id="rId12"/>
    <p:sldId id="265" r:id="rId13"/>
    <p:sldId id="271" r:id="rId14"/>
    <p:sldId id="264" r:id="rId15"/>
    <p:sldId id="278" r:id="rId16"/>
    <p:sldId id="266" r:id="rId17"/>
    <p:sldId id="261"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86EED1-64F9-B1AA-78DF-776479325457}" name="Harjot.Sohi" initials="" userId="S::Harjot.Sohi@student.ufv.ca::566d7e82-22ad-450a-b6eb-e305ff283762" providerId="AD"/>
  <p188:author id="{08BA01F6-C551-69A0-D93A-7BD864F65611}" name="Sun.Pak" initials="SP" userId="S::Jiseon.Pak@student.ufv.ca::37e0b6f5-4007-4a6b-947f-c1f04f934c66" providerId="AD"/>
  <p188:author id="{4BD0D8F7-C3B2-02BC-5417-698909CFA6A4}" name="Sun.Pak" initials="Su" userId="S::jiseon.pak@student.ufv.ca::37e0b6f5-4007-4a6b-947f-c1f04f934c6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6A59F-527B-DAD5-363E-22AE33C5C692}" v="22" dt="2024-10-24T07:00:38.676"/>
    <p1510:client id="{13FD494B-912E-F64A-B12A-43093AFB34E3}" v="220" dt="2024-10-24T07:27:27.172"/>
    <p1510:client id="{4F44AFFD-AB51-47CC-82E5-8AC7AF95AB3E}" v="18" dt="2024-10-24T03:03:48.080"/>
    <p1510:client id="{51AF7090-1844-AEBB-6C71-039D021DB81A}" v="1353" dt="2024-10-23T10:15:13.705"/>
    <p1510:client id="{67B6679B-7E08-5CA8-347C-54BDC322A8AC}" v="15" dt="2024-10-24T03:56:50.345"/>
    <p1510:client id="{79D14354-98AB-DD0F-D732-1C44C9373EF7}" v="1138" dt="2024-10-24T06:43:47.239"/>
    <p1510:client id="{7D3D15F7-001B-3D4F-4227-9A3C56D2EB67}" v="31" dt="2024-10-24T07:01:46.992"/>
    <p1510:client id="{92ADEBF1-1C00-B64A-B289-0F4B3B0879F3}" v="2338" dt="2024-10-24T02:35:09.961"/>
    <p1510:client id="{A70235C1-7C50-B6FE-8258-350781A36F24}" v="450" dt="2024-10-23T17:49:02.402"/>
    <p1510:client id="{B3BA113A-EC89-7B03-D25C-1B6A974FACC4}" v="210" dt="2024-10-24T04:47:44.410"/>
    <p1510:client id="{D268139B-05E0-2272-713D-FCB7AB5D816B}" v="2" dt="2024-10-24T00:41:25.336"/>
    <p1510:client id="{E0E09436-6875-B411-B8BB-2FE41B550C4E}" v="4" dt="2024-10-24T03:06:54.876"/>
    <p1510:client id="{E6F78744-82EB-76CB-0910-4A2AB267F962}" v="2" dt="2024-10-23T17:59:59.666"/>
    <p1510:client id="{EC29C9F0-FB18-4499-CE97-E534AD7545AA}" v="35" dt="2024-10-24T00:46:54.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00_6093C9E9.xml><?xml version="1.0" encoding="utf-8"?>
<p188:cmLst xmlns:a="http://schemas.openxmlformats.org/drawingml/2006/main" xmlns:r="http://schemas.openxmlformats.org/officeDocument/2006/relationships" xmlns:p188="http://schemas.microsoft.com/office/powerpoint/2018/8/main">
  <p188:cm id="{A96EC9DE-95CC-4D98-9937-3FAA10580238}" authorId="{4BD0D8F7-C3B2-02BC-5417-698909CFA6A4}" created="2024-10-23T10:06:19.238">
    <pc:sldMkLst xmlns:pc="http://schemas.microsoft.com/office/powerpoint/2013/main/command">
      <pc:docMk/>
      <pc:sldMk cId="1620298217" sldId="256"/>
    </pc:sldMkLst>
    <p188:replyLst>
      <p188:reply id="{F4727FB6-B8E4-4458-AB84-27E023444014}" authorId="{4BD0D8F7-C3B2-02BC-5417-698909CFA6A4}" created="2024-10-23T10:12:03.561">
        <p188:txBody>
          <a:bodyPr/>
          <a:lstStyle/>
          <a:p>
            <a:r>
              <a:rPr lang="en-US"/>
              <a:t>+remove ' can you check comments section ' from title</a:t>
            </a:r>
          </a:p>
        </p188:txBody>
      </p188:reply>
    </p188:replyLst>
    <p188:txBody>
      <a:bodyPr/>
      <a:lstStyle/>
      <a:p>
        <a:r>
          <a:rPr lang="en-US"/>
          <a:t>feel free to add/edit</a:t>
        </a:r>
      </a:p>
    </p188:txBody>
  </p188:cm>
  <p188:cm id="{CDC738B6-C4AC-43F0-8F97-BC962779218A}" authorId="{4BD0D8F7-C3B2-02BC-5417-698909CFA6A4}" created="2024-10-23T10:10:00.824">
    <ac:deMkLst xmlns:ac="http://schemas.microsoft.com/office/drawing/2013/main/command">
      <pc:docMk xmlns:pc="http://schemas.microsoft.com/office/powerpoint/2013/main/command"/>
      <pc:sldMk xmlns:pc="http://schemas.microsoft.com/office/powerpoint/2013/main/command" cId="1620298217" sldId="256"/>
      <ac:spMk id="2" creationId="{14F3BE30-1AA2-380B-092F-D41CAB4DB280}"/>
    </ac:deMkLst>
    <p188:replyLst>
      <p188:reply id="{0582AA39-8DD2-4C14-BA7C-B79028B87CFD}" authorId="{4BD0D8F7-C3B2-02BC-5417-698909CFA6A4}" created="2024-10-23T10:10:12.918">
        <p188:txBody>
          <a:bodyPr/>
          <a:lstStyle/>
          <a:p>
            <a:r>
              <a:rPr lang="en-US"/>
              <a:t>[@Harjot.Sohi] </a:t>
            </a:r>
          </a:p>
        </p188:txBody>
      </p188:reply>
    </p188:replyLst>
    <p188:txBody>
      <a:bodyPr/>
      <a:lstStyle/>
      <a:p>
        <a:r>
          <a:rPr lang="en-US"/>
          <a:t>can you decide and fill slide, if you wanna talk about and  of purpose + what is skip list + algorithm of it OR search + delete + Insert?
Ill do whatever is left</a:t>
        </a:r>
      </a:p>
    </p188:txBody>
  </p188:cm>
  <p188:cm id="{082C7441-84C5-4A48-A387-5971A9E8DCDD}" authorId="{4BD0D8F7-C3B2-02BC-5417-698909CFA6A4}" created="2024-10-23T10:15:13.705">
    <pc:sldMkLst xmlns:pc="http://schemas.microsoft.com/office/powerpoint/2013/main/command">
      <pc:docMk/>
      <pc:sldMk cId="1620298217" sldId="256"/>
    </pc:sldMkLst>
    <p188:txBody>
      <a:bodyPr/>
      <a:lstStyle/>
      <a:p>
        <a:r>
          <a:rPr lang="en-US"/>
          <a:t>you can change designs... i just picked random one</a:t>
        </a:r>
      </a:p>
    </p188:txBody>
  </p188:cm>
</p188:cmLst>
</file>

<file path=ppt/comments/modernComment_101_C7D0F975.xml><?xml version="1.0" encoding="utf-8"?>
<p188:cmLst xmlns:a="http://schemas.openxmlformats.org/drawingml/2006/main" xmlns:r="http://schemas.openxmlformats.org/officeDocument/2006/relationships" xmlns:p188="http://schemas.microsoft.com/office/powerpoint/2018/8/main">
  <p188:cm id="{2AD779D7-4456-4D24-B2AD-FFA574C0C01A}" authorId="{4BD0D8F7-C3B2-02BC-5417-698909CFA6A4}" created="2024-10-23T10:06:46.817">
    <pc:sldMkLst xmlns:pc="http://schemas.microsoft.com/office/powerpoint/2013/main/command">
      <pc:docMk/>
      <pc:sldMk cId="3352361333" sldId="257"/>
    </pc:sldMkLst>
    <p188:txBody>
      <a:bodyPr/>
      <a:lstStyle/>
      <a:p>
        <a:r>
          <a:rPr lang="en-US"/>
          <a:t>ill present this part</a:t>
        </a:r>
      </a:p>
    </p188:txBody>
  </p188:cm>
</p188:cmLst>
</file>

<file path=ppt/comments/modernComment_105_83D22BB.xml><?xml version="1.0" encoding="utf-8"?>
<p188:cmLst xmlns:a="http://schemas.openxmlformats.org/drawingml/2006/main" xmlns:r="http://schemas.openxmlformats.org/officeDocument/2006/relationships" xmlns:p188="http://schemas.microsoft.com/office/powerpoint/2018/8/main">
  <p188:cm id="{C6608A9A-DACD-4DA8-8746-F1BA40B031A4}" authorId="{4BD0D8F7-C3B2-02BC-5417-698909CFA6A4}" created="2024-10-23T10:06:00.253">
    <pc:sldMkLst xmlns:pc="http://schemas.microsoft.com/office/powerpoint/2013/main/command">
      <pc:docMk/>
      <pc:sldMk cId="138224315" sldId="261"/>
    </pc:sldMkLst>
    <p188:txBody>
      <a:bodyPr/>
      <a:lstStyle/>
      <a:p>
        <a:r>
          <a:rPr lang="en-US"/>
          <a:t>ill present this part - i got some stuff to talk about</a:t>
        </a:r>
      </a:p>
    </p188:txBody>
  </p188:cm>
</p188:cmLst>
</file>

<file path=ppt/comments/modernComment_10F_E0B2CE77.xml><?xml version="1.0" encoding="utf-8"?>
<p188:cmLst xmlns:a="http://schemas.openxmlformats.org/drawingml/2006/main" xmlns:r="http://schemas.openxmlformats.org/officeDocument/2006/relationships" xmlns:p188="http://schemas.microsoft.com/office/powerpoint/2018/8/main">
  <p188:cm id="{B0792FA8-31F6-48DA-83F6-F53D76D69CFF}" authorId="{4BD0D8F7-C3B2-02BC-5417-698909CFA6A4}" created="2024-10-23T10:10:35.356" startDate="2024-10-23T10:10:35.356" dueDate="2024-10-23T10:10:35.356" assignedTo="{BF86EED1-64F9-B1AA-78DF-776479325457}" title="@Harjot.Sohi">
    <pc:sldMkLst xmlns:pc="http://schemas.microsoft.com/office/powerpoint/2013/main/command">
      <pc:docMk/>
      <pc:sldMk cId="3769814647" sldId="271"/>
    </pc:sldMkLst>
    <p188:txBody>
      <a:bodyPr/>
      <a:lstStyle/>
      <a:p>
        <a:r>
          <a:rPr lang="en-US"/>
          <a:t>[@Harjot.Sohi] </a:t>
        </a:r>
      </a:p>
    </p188:txBody>
    <p188:extLst>
      <p:ext xmlns:p="http://schemas.openxmlformats.org/presentationml/2006/main" uri="{5BB2D875-25FF-4072-B9AC-8F64D62656EB}">
        <p228:taskDetails xmlns:p228="http://schemas.microsoft.com/office/powerpoint/2022/08/main">
          <p228:history>
            <p228:event time="2024-10-23T10:10:35.356" id="{C89A1011-EBC6-45F8-B45C-465FE335F201}">
              <p228:atrbtn authorId="{4BD0D8F7-C3B2-02BC-5417-698909CFA6A4}"/>
              <p228:anchr>
                <p228:comment id="{B0792FA8-31F6-48DA-83F6-F53D76D69CFF}"/>
              </p228:anchr>
              <p228:add/>
            </p228:event>
            <p228:event time="2024-10-23T10:10:35.356" id="{FC505F83-A2B2-461D-8899-81A093EED7FE}">
              <p228:atrbtn authorId="{4BD0D8F7-C3B2-02BC-5417-698909CFA6A4}"/>
              <p228:anchr>
                <p228:comment id="{B0792FA8-31F6-48DA-83F6-F53D76D69CFF}"/>
              </p228:anchr>
              <p228:asgn authorId="{BF86EED1-64F9-B1AA-78DF-776479325457}"/>
            </p228:event>
            <p228:event time="2024-10-23T10:10:35.356" id="{9917FCC0-2F95-454F-AC22-827B7BC316CA}">
              <p228:atrbtn authorId="{4BD0D8F7-C3B2-02BC-5417-698909CFA6A4}"/>
              <p228:anchr>
                <p228:comment id="{B0792FA8-31F6-48DA-83F6-F53D76D69CFF}"/>
              </p228:anchr>
              <p228:title val="@Harjot.Sohi"/>
            </p228:event>
            <p228:event time="2024-10-23T10:10:35.356" id="{CB2DA4B3-AB57-479D-B4B1-D2A4710A6CD1}">
              <p228:atrbtn authorId="{4BD0D8F7-C3B2-02BC-5417-698909CFA6A4}"/>
              <p228:anchr>
                <p228:comment id="{B0792FA8-31F6-48DA-83F6-F53D76D69CFF}"/>
              </p228:anchr>
              <p228:date stDt="2024-10-23T10:10:35.356" endDt="2024-10-23T10:10:35.356"/>
            </p228:event>
          </p228:history>
        </p228:taskDetails>
      </p:ext>
    </p188:extLst>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7:01:17.0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26711 16104 16383 0 0,'9'-5'0'0'0,"9"-6"0"0"0,5-2 0 0 0,8 3 0 0 0,4 1 0 0 0,-13 4 0 0 0,-21 1 0 0 0,-14-2 0 0 0,-11-1 0 0 0,-5 2 0 0 0,-3 0 0 0 0,0 2 0 0 0,0 2 0 0 0,1 0 0 0 0,1 1 0 0 0,1 0 0 0 0,0 0 0 0 0,6-4 0 0 0,1-7 0 0 0,5-6 0 0 0,6-5 0 0 0,3-3 0 0 0,5-2 0 0 0,6 3 0 0 0,4 1 0 0 0,-1 0 0 0 0,5 4 0 0 0,4 0 0 0 0,5 3 0 0 0,4 5 0 0 0,2 4 0 0 0,2 3 0 0 0,0 3 0 0 0,1 1 0 0 0,0 0 0 0 0,-1 1 0 0 0,1 0 0 0 0,-1-1 0 0 0,0 1 0 0 0,5-1 0 0 0,-4 5 0 0 0,-1 6 0 0 0,-2 2 0 0 0,-4 2 0 0 0,-2 0 0 0 0,1-4 0 0 0,-4 2 0 0 0,1-2 0 0 0,-3 3 0 0 0,0 3 0 0 0,3 3 0 0 0,3-1 0 0 0,-2 5 0 0 0,-9-1 0 0 0,-6 0 0 0 0,-9-4 0 0 0,-3 0 0 0 0,-6 1 0 0 0,-4 2 0 0 0,-4 2 0 0 0,-8 1 0 0 0,1 2 0 0 0,1-4 0 0 0,-5-6 0 0 0,-5-6 0 0 0,-2-4 0 0 0,2-4 0 0 0,2-3 0 0 0,3 0 0 0 0,2-1 0 0 0,1-1 0 0 0,2 1 0 0 0,0 1 0 0 0,1-1 0 0 0,0 1 0 0 0,-1 0 0 0 0,1 0 0 0 0,-1 4 0 0 0,0 3 0 0 0,5 4 0 0 0,2 0 0 0 0,4-2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7:01:17.0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26405 17171 16383 0 0,'5'0'0'0'0,"6"0"0"0"0,11 0 0 0 0,6 0 0 0 0,3 0 0 0 0,2 0 0 0 0,4 0 0 0 0,0 0 0 0 0,-1 0 0 0 0,-2 0 0 0 0,-2 0 0 0 0,-1 0 0 0 0,-2 0 0 0 0,-1 0 0 0 0,0 0 0 0 0,4 0 0 0 0,1 0 0 0 0,1 0 0 0 0,-2 0 0 0 0,-5 5 0 0 0,-4 1 0 0 0,0 0 0 0 0,1-1 0 0 0,0-1 0 0 0,2 3 0 0 0,0 5 0 0 0,-3 10 0 0 0,-2 2 0 0 0,-4 0 0 0 0,-5 2 0 0 0,-4 1 0 0 0,-4 1 0 0 0,-3 0 0 0 0,-5-5 0 0 0,-3-1 0 0 0,-5-5 0 0 0,-5-5 0 0 0,-4-4 0 0 0,-4-4 0 0 0,-1-3 0 0 0,-3-1 0 0 0,1-1 0 0 0,-6 0 0 0 0,-1 1 0 0 0,1-1 0 0 0,0 0 0 0 0,3 1 0 0 0,1-5 0 0 0,1-1 0 0 0,0 0 0 0 0,1 1 0 0 0,1 1 0 0 0,-1 2 0 0 0,1 1 0 0 0,-1 1 0 0 0,0 0 0 0 0,-4 0 0 0 0,-2 0 0 0 0,0 0 0 0 0,1 1 0 0 0,2-1 0 0 0,1 0 0 0 0,6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7:01:17.0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26633 18506 16383 0 0,'4'0'0'0'0,"7"0"0"0"0,11 0 0 0 0,11 4 0 0 0,9 3 0 0 0,3 3 0 0 0,7 6 0 0 0,1 0 0 0 0,-6-3 0 0 0,-9 1 0 0 0,-7-1 0 0 0,-4 1 0 0 0,-2-2 0 0 0,-5 2 0 0 0,-2-1 0 0 0,-3 2 0 0 0,-9-2 0 0 0,-6 2 0 0 0,-7 3 0 0 0,-3 3 0 0 0,-4-2 0 0 0,-5-4 0 0 0,-8-5 0 0 0,-5-4 0 0 0,-1-3 0 0 0,-5-2 0 0 0,-5-1 0 0 0,-5-1 0 0 0,1 0 0 0 0,4 1 0 0 0,4-1 0 0 0,5 0 0 0 0,2 1 0 0 0,-2-5 0 0 0,0-1 0 0 0,1 0 0 0 0,1 1 0 0 0,2 2 0 0 0,0 1 0 0 0,2 1 0 0 0,0 0 0 0 0,0 1 0 0 0,5-4 0 0 0,7-7 0 0 0,5-6 0 0 0,6-5 0 0 0,2-3 0 0 0,3-2 0 0 0,1-2 0 0 0,0 0 0 0 0,0 0 0 0 0,0 0 0 0 0,0 1 0 0 0,-1-1 0 0 0,0 1 0 0 0,1 0 0 0 0,3 5 0 0 0,3 2 0 0 0,-1-1 0 0 0,3 4 0 0 0,5 0 0 0 0,6 3 0 0 0,3 4 0 0 0,2 4 0 0 0,3 3 0 0 0,0 2 0 0 0,1 2 0 0 0,0 1 0 0 0,-1 0 0 0 0,1-1 0 0 0,-1 1 0 0 0,0-1 0 0 0,0 1 0 0 0,-5 4 0 0 0,4 1 0 0 0,5 0 0 0 0,4 4 0 0 0,-1-1 0 0 0,-1-1 0 0 0,-2-2 0 0 0,-1-2 0 0 0,-2-2 0 0 0,0-1 0 0 0,-1 0 0 0 0,-1-2 0 0 0,1 1 0 0 0,-1-1 0 0 0,1 1 0 0 0,0 0 0 0 0,-1 0 0 0 0,1 0 0 0 0,0 0 0 0 0,-5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2:35:58.3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20029 18494 16383 0 0,'0'8'0'0'0,"0"1"0"0"0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2:35:58.38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20029 18521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6:59:13.9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16167 12171 16383 0 0,'5'0'0'0'0,"6"5"0"0"0,6 6 0 0 0,5 1 0 0 0,3 3 0 0 0,3 0 0 0 0,0 1 0 0 0,1-1 0 0 0,-4 1 0 0 0,-3-3 0 0 0,1-2 0 0 0,-4 0 0 0 0,-1 5 0 0 0,2-2 0 0 0,2 2 0 0 0,2-2 0 0 0,-3 2 0 0 0,-1-2 0 0 0,-3 5 0 0 0,-5 6 0 0 0,-4 2 0 0 0,-4 2 0 0 0,-2 0 0 0 0,8-4 0 0 0,6-12 0 0 0,7-17 0 0 0,-2-18 0 0 0,-4-9 0 0 0,-5-4 0 0 0,-5-2 0 0 0,-3 2 0 0 0,-2 10 0 0 0,-2 16 0 0 0,-1 13 0 0 0,0 11 0 0 0,5 7 0 0 0,1 5 0 0 0,6-2 0 0 0,-1 0 0 0 0,0-1 0 0 0,-3 1 0 0 0,-3 2 0 0 0,-6-5 0 0 0,-3-1 0 0 0,-5-5 0 0 0,-7-4 0 0 0,-3-4 0 0 0,-5-4 0 0 0,-2-3 0 0 0,-1 0 0 0 0,-1-2 0 0 0,0 0 0 0 0,0 0 0 0 0,1 0 0 0 0,-1 1 0 0 0,1-1 0 0 0,0 1 0 0 0,0 0 0 0 0,0 0 0 0 0,1 0 0 0 0,-1 0 0 0 0,0 0 0 0 0,0 0 0 0 0,0 0 0 0 0,1 0 0 0 0,-1 0 0 0 0,9 0 0 0 0,14 0 0 0 0,6 5 0 0 0,4 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6:59:13.9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16219 13600 16383 0 0,'5'0'0'0'0,"6"0"0"0"0,6 0 0 0 0,9 0 0 0 0,11 0 0 0 0,2 0 0 0 0,1 0 0 0 0,-3 0 0 0 0,-2 0 0 0 0,-3 0 0 0 0,-2 0 0 0 0,-1 0 0 0 0,-1 0 0 0 0,-5 4 0 0 0,-2 3 0 0 0,0 3 0 0 0,2 1 0 0 0,1 4 0 0 0,1 3 0 0 0,-3 3 0 0 0,-5 4 0 0 0,-7 1 0 0 0,-8-3 0 0 0,-6-1 0 0 0,-6-4 0 0 0,-6 0 0 0 0,-6-4 0 0 0,-3-4 0 0 0,-2-3 0 0 0,-2-4 0 0 0,-5-1 0 0 0,-1-2 0 0 0,-5-1 0 0 0,0 0 0 0 0,-2 1 0 0 0,0-1 0 0 0,4 1 0 0 0,3-1 0 0 0,2 1 0 0 0,3 0 0 0 0,1 0 0 0 0,6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4T07:01:17.0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16166 14686 16383 0 0,'10'0'0'0'0,"7"0"0"0"0,11-4 0 0 0,9-3 0 0 0,4 1 0 0 0,9 2 0 0 0,1 0 0 0 0,1 2 0 0 0,-4 1 0 0 0,0 0 0 0 0,-4 1 0 0 0,-4 1 0 0 0,-5-1 0 0 0,-3 0 0 0 0,-7-4 0 0 0,-3-3 0 0 0,-6 6 0 0 0,-5 7 0 0 0,-9 3 0 0 0,-5 5 0 0 0,-7 4 0 0 0,-6-1 0 0 0,-1 2 0 0 0,3 2 0 0 0,3 3 0 0 0,5 1 0 0 0,2 2 0 0 0,-3 0 0 0 0,1 1 0 0 0,0 0 0 0 0,-3 1 0 0 0,0-1 0 0 0,-3-5 0 0 0,-4-6 0 0 0,-5-6 0 0 0,-3-5 0 0 0,-2-3 0 0 0,-2-3 0 0 0,0-1 0 0 0,-1 0 0 0 0,1 0 0 0 0,-1 0 0 0 0,5-4 0 0 0,2-2 0 0 0,0 0 0 0 0,-1-2 0 0 0,-1-1 0 0 0,-6 2 0 0 0,1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A6346-9B19-B942-A1F7-2127BA995C07}"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FC996-0B01-7F4B-BD3D-7F4BF6C6D20F}" type="slidenum">
              <a:rPr lang="en-US" smtClean="0"/>
              <a:t>‹#›</a:t>
            </a:fld>
            <a:endParaRPr lang="en-US"/>
          </a:p>
        </p:txBody>
      </p:sp>
    </p:spTree>
    <p:extLst>
      <p:ext uri="{BB962C8B-B14F-4D97-AF65-F5344CB8AC3E}">
        <p14:creationId xmlns:p14="http://schemas.microsoft.com/office/powerpoint/2010/main" val="4154278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8FC996-0B01-7F4B-BD3D-7F4BF6C6D20F}" type="slidenum">
              <a:rPr lang="en-US" smtClean="0"/>
              <a:t>10</a:t>
            </a:fld>
            <a:endParaRPr lang="en-US"/>
          </a:p>
        </p:txBody>
      </p:sp>
    </p:spTree>
    <p:extLst>
      <p:ext uri="{BB962C8B-B14F-4D97-AF65-F5344CB8AC3E}">
        <p14:creationId xmlns:p14="http://schemas.microsoft.com/office/powerpoint/2010/main" val="420899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8FC996-0B01-7F4B-BD3D-7F4BF6C6D20F}" type="slidenum">
              <a:rPr lang="en-US" smtClean="0"/>
              <a:t>11</a:t>
            </a:fld>
            <a:endParaRPr lang="en-US"/>
          </a:p>
        </p:txBody>
      </p:sp>
    </p:spTree>
    <p:extLst>
      <p:ext uri="{BB962C8B-B14F-4D97-AF65-F5344CB8AC3E}">
        <p14:creationId xmlns:p14="http://schemas.microsoft.com/office/powerpoint/2010/main" val="293017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8FC996-0B01-7F4B-BD3D-7F4BF6C6D20F}" type="slidenum">
              <a:rPr lang="en-US" smtClean="0"/>
              <a:t>12</a:t>
            </a:fld>
            <a:endParaRPr lang="en-US"/>
          </a:p>
        </p:txBody>
      </p:sp>
    </p:spTree>
    <p:extLst>
      <p:ext uri="{BB962C8B-B14F-4D97-AF65-F5344CB8AC3E}">
        <p14:creationId xmlns:p14="http://schemas.microsoft.com/office/powerpoint/2010/main" val="391109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1/16/2025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43167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3400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231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4148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792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80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968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64219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7375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54772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0869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1/16/2025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931547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microsoft.com/office/2018/10/relationships/comments" Target="../comments/modernComment_100_6093C9E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png"/><Relationship Id="rId5" Type="http://schemas.openxmlformats.org/officeDocument/2006/relationships/image" Target="../media/image2.png"/><Relationship Id="rId4" Type="http://schemas.microsoft.com/office/2018/10/relationships/comments" Target="../comments/modernComment_10F_E0B2CE7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pngall.com/share-png/"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5" Type="http://schemas.openxmlformats.org/officeDocument/2006/relationships/image" Target="../media/image10.png"/><Relationship Id="rId4" Type="http://schemas.microsoft.com/office/2018/10/relationships/comments" Target="../comments/modernComment_105_83D22BB.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hyperlink" Target="https://freepngimg.com/png/75613-thumb-icons-signal-up-computer-thumbs" TargetMode="External"/><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commons.wikimedia.org/wiki/File:Thumbs_down_font_awesome.svg" TargetMode="Externa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www.pngall.com/search-png" TargetMode="Externa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customXml" Target="../ink/ink1.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3.xml"/><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customXml" Target="../ink/ink5.xml"/><Relationship Id="rId12" Type="http://schemas.openxmlformats.org/officeDocument/2006/relationships/customXml" Target="../ink/ink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11" Type="http://schemas.openxmlformats.org/officeDocument/2006/relationships/image" Target="../media/image17.png"/><Relationship Id="rId5" Type="http://schemas.openxmlformats.org/officeDocument/2006/relationships/customXml" Target="../ink/ink4.xml"/><Relationship Id="rId15" Type="http://schemas.openxmlformats.org/officeDocument/2006/relationships/image" Target="../media/image19.png"/><Relationship Id="rId10" Type="http://schemas.openxmlformats.org/officeDocument/2006/relationships/customXml" Target="../ink/ink6.xml"/><Relationship Id="rId4" Type="http://schemas.openxmlformats.org/officeDocument/2006/relationships/image" Target="../media/image14.png"/><Relationship Id="rId9" Type="http://schemas.openxmlformats.org/officeDocument/2006/relationships/image" Target="../media/image10.png"/><Relationship Id="rId1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microsoft.com/office/2018/10/relationships/comments" Target="../comments/modernComment_101_C7D0F9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F3BE30-1AA2-380B-092F-D41CAB4DB280}"/>
              </a:ext>
            </a:extLst>
          </p:cNvPr>
          <p:cNvSpPr>
            <a:spLocks noGrp="1"/>
          </p:cNvSpPr>
          <p:nvPr>
            <p:ph type="ctrTitle"/>
          </p:nvPr>
        </p:nvSpPr>
        <p:spPr>
          <a:xfrm>
            <a:off x="3215729" y="1764407"/>
            <a:ext cx="5760846" cy="2310312"/>
          </a:xfrm>
        </p:spPr>
        <p:txBody>
          <a:bodyPr>
            <a:normAutofit/>
          </a:bodyPr>
          <a:lstStyle/>
          <a:p>
            <a:r>
              <a:rPr lang="en-US" altLang="ko-KR" sz="5200">
                <a:solidFill>
                  <a:schemeClr val="tx2"/>
                </a:solidFill>
                <a:ea typeface="맑은 고딕"/>
              </a:rPr>
              <a:t>Skip List</a:t>
            </a:r>
          </a:p>
        </p:txBody>
      </p:sp>
      <p:sp>
        <p:nvSpPr>
          <p:cNvPr id="3" name="부제목 2">
            <a:extLst>
              <a:ext uri="{FF2B5EF4-FFF2-40B4-BE49-F238E27FC236}">
                <a16:creationId xmlns:a16="http://schemas.microsoft.com/office/drawing/2014/main" id="{370AC787-8ECC-EABA-F929-CF50886E208F}"/>
              </a:ext>
            </a:extLst>
          </p:cNvPr>
          <p:cNvSpPr>
            <a:spLocks noGrp="1"/>
          </p:cNvSpPr>
          <p:nvPr>
            <p:ph type="subTitle" idx="1"/>
          </p:nvPr>
        </p:nvSpPr>
        <p:spPr>
          <a:xfrm>
            <a:off x="3215729" y="4165152"/>
            <a:ext cx="5760846" cy="682079"/>
          </a:xfrm>
        </p:spPr>
        <p:txBody>
          <a:bodyPr>
            <a:normAutofit fontScale="92500" lnSpcReduction="10000"/>
          </a:bodyPr>
          <a:lstStyle/>
          <a:p>
            <a:r>
              <a:rPr lang="en-US" altLang="ko-KR" sz="1500">
                <a:solidFill>
                  <a:schemeClr val="tx2"/>
                </a:solidFill>
              </a:rPr>
              <a:t>Harjot Sohi</a:t>
            </a:r>
          </a:p>
          <a:p>
            <a:r>
              <a:rPr lang="en-US" altLang="ko-KR" sz="1500">
                <a:solidFill>
                  <a:schemeClr val="tx2"/>
                </a:solidFill>
              </a:rPr>
              <a:t>Sunny Pak</a:t>
            </a:r>
            <a:endParaRPr lang="ko-KR" altLang="en-US" sz="1500">
              <a:solidFill>
                <a:schemeClr val="tx2"/>
              </a:solidFill>
            </a:endParaRPr>
          </a:p>
        </p:txBody>
      </p:sp>
      <p:pic>
        <p:nvPicPr>
          <p:cNvPr id="41" name="Audio 40">
            <a:extLst>
              <a:ext uri="{FF2B5EF4-FFF2-40B4-BE49-F238E27FC236}">
                <a16:creationId xmlns:a16="http://schemas.microsoft.com/office/drawing/2014/main" id="{37E3D538-E18D-C505-280D-D74E1EFEF2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0298217"/>
      </p:ext>
    </p:extLst>
  </p:cSld>
  <p:clrMapOvr>
    <a:masterClrMapping/>
  </p:clrMapOvr>
  <mc:AlternateContent xmlns:mc="http://schemas.openxmlformats.org/markup-compatibility/2006" xmlns:p14="http://schemas.microsoft.com/office/powerpoint/2010/main">
    <mc:Choice Requires="p14">
      <p:transition spd="slow" p14:dur="2000" advTm="3635"/>
    </mc:Choice>
    <mc:Fallback xmlns="">
      <p:transition spd="slow" advTm="3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BFFF-998A-652A-BA80-612D61121F2A}"/>
              </a:ext>
            </a:extLst>
          </p:cNvPr>
          <p:cNvSpPr>
            <a:spLocks noGrp="1"/>
          </p:cNvSpPr>
          <p:nvPr>
            <p:ph type="title"/>
          </p:nvPr>
        </p:nvSpPr>
        <p:spPr/>
        <p:txBody>
          <a:bodyPr/>
          <a:lstStyle/>
          <a:p>
            <a:r>
              <a:rPr lang="en-US">
                <a:latin typeface="Malgun Gothic"/>
                <a:ea typeface="맑은 고딕"/>
              </a:rPr>
              <a:t>Implementations (C++)</a:t>
            </a:r>
            <a:endParaRPr lang="en-US">
              <a:latin typeface="Malgun Gothic"/>
            </a:endParaRPr>
          </a:p>
        </p:txBody>
      </p:sp>
      <p:sp>
        <p:nvSpPr>
          <p:cNvPr id="3" name="Content Placeholder 2">
            <a:extLst>
              <a:ext uri="{FF2B5EF4-FFF2-40B4-BE49-F238E27FC236}">
                <a16:creationId xmlns:a16="http://schemas.microsoft.com/office/drawing/2014/main" id="{EE84F529-AF86-0562-1AAB-8559E6D0BCBA}"/>
              </a:ext>
            </a:extLst>
          </p:cNvPr>
          <p:cNvSpPr>
            <a:spLocks noGrp="1"/>
          </p:cNvSpPr>
          <p:nvPr>
            <p:ph idx="1"/>
          </p:nvPr>
        </p:nvSpPr>
        <p:spPr/>
        <p:txBody>
          <a:bodyPr vert="horz" lIns="91440" tIns="45720" rIns="91440" bIns="45720" rtlCol="0" anchor="t">
            <a:normAutofit/>
          </a:bodyPr>
          <a:lstStyle/>
          <a:p>
            <a:pPr>
              <a:buFont typeface="Wingdings" pitchFamily="34" charset="0"/>
              <a:buChar char="Ø"/>
            </a:pPr>
            <a:r>
              <a:rPr lang="en-US">
                <a:latin typeface="Malgun Gothic"/>
                <a:ea typeface="Malgun Gothic"/>
              </a:rPr>
              <a:t>Algorithm starts at highest level and moves horizontally using forward pointers.</a:t>
            </a:r>
            <a:endParaRPr lang="en-US"/>
          </a:p>
          <a:p>
            <a:pPr>
              <a:buFont typeface="Wingdings" pitchFamily="34" charset="0"/>
              <a:buChar char="Ø"/>
            </a:pPr>
            <a:r>
              <a:rPr lang="en-US">
                <a:latin typeface="Malgun Gothic"/>
                <a:ea typeface="Malgun Gothic"/>
                <a:cs typeface="Times New Roman"/>
              </a:rPr>
              <a:t>If the current key is less than the target key, it moves to the next node at the same level. If the current key is greater than or equal to the target key, it drops down a level to continue searching. </a:t>
            </a:r>
            <a:endParaRPr lang="en-US">
              <a:latin typeface="Malgun Gothic"/>
              <a:ea typeface="Malgun Gothic"/>
            </a:endParaRPr>
          </a:p>
        </p:txBody>
      </p:sp>
      <p:pic>
        <p:nvPicPr>
          <p:cNvPr id="5" name="Picture 4" descr="A screen shot of a computer&#10;&#10;Description automatically generated">
            <a:extLst>
              <a:ext uri="{FF2B5EF4-FFF2-40B4-BE49-F238E27FC236}">
                <a16:creationId xmlns:a16="http://schemas.microsoft.com/office/drawing/2014/main" id="{3AE4BE65-DF3C-FDD8-9101-E2425BC5943B}"/>
              </a:ext>
            </a:extLst>
          </p:cNvPr>
          <p:cNvPicPr>
            <a:picLocks noChangeAspect="1"/>
          </p:cNvPicPr>
          <p:nvPr/>
        </p:nvPicPr>
        <p:blipFill>
          <a:blip r:embed="rId5"/>
          <a:stretch>
            <a:fillRect/>
          </a:stretch>
        </p:blipFill>
        <p:spPr>
          <a:xfrm>
            <a:off x="1812086" y="3874339"/>
            <a:ext cx="8251525" cy="2358605"/>
          </a:xfrm>
          <a:prstGeom prst="rect">
            <a:avLst/>
          </a:prstGeom>
        </p:spPr>
      </p:pic>
      <p:pic>
        <p:nvPicPr>
          <p:cNvPr id="6" name="Recorded Sound">
            <a:hlinkClick r:id="" action="ppaction://media"/>
            <a:extLst>
              <a:ext uri="{FF2B5EF4-FFF2-40B4-BE49-F238E27FC236}">
                <a16:creationId xmlns:a16="http://schemas.microsoft.com/office/drawing/2014/main" id="{AA9F8EAD-6341-764B-0292-F279BBD8C5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8379" y="6219467"/>
            <a:ext cx="609600" cy="609600"/>
          </a:xfrm>
          <a:prstGeom prst="rect">
            <a:avLst/>
          </a:prstGeom>
        </p:spPr>
      </p:pic>
    </p:spTree>
    <p:extLst>
      <p:ext uri="{BB962C8B-B14F-4D97-AF65-F5344CB8AC3E}">
        <p14:creationId xmlns:p14="http://schemas.microsoft.com/office/powerpoint/2010/main" val="3222013"/>
      </p:ext>
    </p:extLst>
  </p:cSld>
  <p:clrMapOvr>
    <a:masterClrMapping/>
  </p:clrMapOvr>
  <mc:AlternateContent xmlns:mc="http://schemas.openxmlformats.org/markup-compatibility/2006" xmlns:p14="http://schemas.microsoft.com/office/powerpoint/2010/main">
    <mc:Choice Requires="p14">
      <p:transition spd="slow" p14:dur="2000" advTm="15082"/>
    </mc:Choice>
    <mc:Fallback xmlns="">
      <p:transition spd="slow" advTm="1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BE1D-1069-9E55-DFF9-E7A4B5C3FE71}"/>
              </a:ext>
            </a:extLst>
          </p:cNvPr>
          <p:cNvSpPr>
            <a:spLocks noGrp="1"/>
          </p:cNvSpPr>
          <p:nvPr>
            <p:ph type="title"/>
          </p:nvPr>
        </p:nvSpPr>
        <p:spPr/>
        <p:txBody>
          <a:bodyPr/>
          <a:lstStyle/>
          <a:p>
            <a:r>
              <a:rPr lang="en-US">
                <a:latin typeface="Malgun Gothic"/>
                <a:ea typeface="Malgun Gothic"/>
              </a:rPr>
              <a:t>Implementations (C++)</a:t>
            </a:r>
          </a:p>
        </p:txBody>
      </p:sp>
      <p:sp>
        <p:nvSpPr>
          <p:cNvPr id="5" name="Footer Placeholder 4">
            <a:extLst>
              <a:ext uri="{FF2B5EF4-FFF2-40B4-BE49-F238E27FC236}">
                <a16:creationId xmlns:a16="http://schemas.microsoft.com/office/drawing/2014/main" id="{6BECEEDE-E4A7-60FF-BE86-77C5DFF436B3}"/>
              </a:ext>
            </a:extLst>
          </p:cNvPr>
          <p:cNvSpPr>
            <a:spLocks noGrp="1"/>
          </p:cNvSpPr>
          <p:nvPr>
            <p:ph type="ftr" sz="quarter" idx="11"/>
          </p:nvPr>
        </p:nvSpPr>
        <p:spPr/>
        <p:txBody>
          <a:bodyPr/>
          <a:lstStyle/>
          <a:p>
            <a:r>
              <a:rPr lang="en-US"/>
              <a:t>
              </a:t>
            </a:r>
          </a:p>
        </p:txBody>
      </p:sp>
      <p:pic>
        <p:nvPicPr>
          <p:cNvPr id="9" name="Picture 8" descr="A computer screen with white and green text&#10;&#10;Description automatically generated">
            <a:extLst>
              <a:ext uri="{FF2B5EF4-FFF2-40B4-BE49-F238E27FC236}">
                <a16:creationId xmlns:a16="http://schemas.microsoft.com/office/drawing/2014/main" id="{756256D8-D2F0-8704-C67C-D71E2E01B341}"/>
              </a:ext>
            </a:extLst>
          </p:cNvPr>
          <p:cNvPicPr>
            <a:picLocks noChangeAspect="1"/>
          </p:cNvPicPr>
          <p:nvPr/>
        </p:nvPicPr>
        <p:blipFill>
          <a:blip r:embed="rId5"/>
          <a:stretch>
            <a:fillRect/>
          </a:stretch>
        </p:blipFill>
        <p:spPr>
          <a:xfrm>
            <a:off x="1746584" y="2177716"/>
            <a:ext cx="8839200" cy="3124200"/>
          </a:xfrm>
          <a:prstGeom prst="rect">
            <a:avLst/>
          </a:prstGeom>
        </p:spPr>
      </p:pic>
      <p:sp>
        <p:nvSpPr>
          <p:cNvPr id="8" name="TextBox 7">
            <a:extLst>
              <a:ext uri="{FF2B5EF4-FFF2-40B4-BE49-F238E27FC236}">
                <a16:creationId xmlns:a16="http://schemas.microsoft.com/office/drawing/2014/main" id="{526EE773-7F4E-C5F5-8014-FA20CFB4DED7}"/>
              </a:ext>
            </a:extLst>
          </p:cNvPr>
          <p:cNvSpPr txBox="1"/>
          <p:nvPr/>
        </p:nvSpPr>
        <p:spPr>
          <a:xfrm>
            <a:off x="5235743" y="2418347"/>
            <a:ext cx="36255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B0F0"/>
                </a:solidFill>
              </a:rPr>
              <a:t>Inserted all different elements in random order and to print after insertion and deletion</a:t>
            </a:r>
          </a:p>
        </p:txBody>
      </p:sp>
      <p:pic>
        <p:nvPicPr>
          <p:cNvPr id="3" name="Recorded Sound">
            <a:hlinkClick r:id="" action="ppaction://media"/>
            <a:extLst>
              <a:ext uri="{FF2B5EF4-FFF2-40B4-BE49-F238E27FC236}">
                <a16:creationId xmlns:a16="http://schemas.microsoft.com/office/drawing/2014/main" id="{CBD9FD04-A32B-DF34-E08B-D8C5AAA5C1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5241" y="6078187"/>
            <a:ext cx="609600" cy="609600"/>
          </a:xfrm>
          <a:prstGeom prst="rect">
            <a:avLst/>
          </a:prstGeom>
        </p:spPr>
      </p:pic>
    </p:spTree>
    <p:extLst>
      <p:ext uri="{BB962C8B-B14F-4D97-AF65-F5344CB8AC3E}">
        <p14:creationId xmlns:p14="http://schemas.microsoft.com/office/powerpoint/2010/main" val="3800900756"/>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4557-1480-407C-A096-F64484D65C64}"/>
              </a:ext>
            </a:extLst>
          </p:cNvPr>
          <p:cNvSpPr>
            <a:spLocks noGrp="1"/>
          </p:cNvSpPr>
          <p:nvPr>
            <p:ph type="title"/>
          </p:nvPr>
        </p:nvSpPr>
        <p:spPr/>
        <p:txBody>
          <a:bodyPr/>
          <a:lstStyle/>
          <a:p>
            <a:r>
              <a:rPr lang="en-US">
                <a:latin typeface="Malgun Gothic"/>
                <a:ea typeface="맑은 고딕"/>
              </a:rPr>
              <a:t>Output (C++)</a:t>
            </a:r>
            <a:endParaRPr lang="en-US">
              <a:latin typeface="Malgun Gothic"/>
            </a:endParaRPr>
          </a:p>
        </p:txBody>
      </p:sp>
      <p:sp>
        <p:nvSpPr>
          <p:cNvPr id="3" name="Content Placeholder 2">
            <a:extLst>
              <a:ext uri="{FF2B5EF4-FFF2-40B4-BE49-F238E27FC236}">
                <a16:creationId xmlns:a16="http://schemas.microsoft.com/office/drawing/2014/main" id="{8DF5BD5B-504D-77DA-BA6A-BD0014B420A6}"/>
              </a:ext>
            </a:extLst>
          </p:cNvPr>
          <p:cNvSpPr>
            <a:spLocks noGrp="1"/>
          </p:cNvSpPr>
          <p:nvPr>
            <p:ph idx="1"/>
          </p:nvPr>
        </p:nvSpPr>
        <p:spPr>
          <a:xfrm>
            <a:off x="1259286" y="1636922"/>
            <a:ext cx="9191809" cy="3581400"/>
          </a:xfrm>
        </p:spPr>
        <p:txBody>
          <a:bodyPr vert="horz" lIns="91440" tIns="45720" rIns="91440" bIns="45720" rtlCol="0" anchor="t">
            <a:normAutofit/>
          </a:bodyPr>
          <a:lstStyle/>
          <a:p>
            <a:pPr marL="383540" indent="-383540">
              <a:buFont typeface="Wingdings" pitchFamily="34" charset="0"/>
              <a:buChar char="Ø"/>
            </a:pPr>
            <a:endParaRPr lang="en-US">
              <a:cs typeface="Times New Roman" panose="02020603050405020304"/>
            </a:endParaRPr>
          </a:p>
          <a:p>
            <a:pPr>
              <a:lnSpc>
                <a:spcPct val="100000"/>
              </a:lnSpc>
              <a:spcBef>
                <a:spcPts val="200"/>
              </a:spcBef>
              <a:spcAft>
                <a:spcPts val="0"/>
              </a:spcAft>
              <a:buFont typeface="Wingdings" pitchFamily="34" charset="0"/>
              <a:buChar char="Ø"/>
            </a:pPr>
            <a:r>
              <a:rPr lang="en-US">
                <a:latin typeface="Malgun Gothic"/>
                <a:ea typeface="Malgun Gothic"/>
              </a:rPr>
              <a:t>List is organized in ascending order</a:t>
            </a:r>
            <a:endParaRPr lang="en-US">
              <a:latin typeface="Malgun Gothic"/>
              <a:ea typeface="Malgun Gothic"/>
              <a:cs typeface="Times New Roman" panose="02020603050405020304"/>
            </a:endParaRPr>
          </a:p>
          <a:p>
            <a:pPr>
              <a:lnSpc>
                <a:spcPct val="100000"/>
              </a:lnSpc>
              <a:spcBef>
                <a:spcPts val="200"/>
              </a:spcBef>
              <a:spcAft>
                <a:spcPts val="0"/>
              </a:spcAft>
              <a:buFont typeface="Wingdings" pitchFamily="34" charset="0"/>
              <a:buChar char="Ø"/>
            </a:pPr>
            <a:r>
              <a:rPr lang="en-US">
                <a:latin typeface="Malgun Gothic"/>
                <a:ea typeface="Malgun Gothic"/>
              </a:rPr>
              <a:t>26 and 56 were promoted randomly</a:t>
            </a:r>
            <a:endParaRPr lang="en-US">
              <a:latin typeface="Malgun Gothic"/>
              <a:ea typeface="Malgun Gothic"/>
              <a:cs typeface="Times New Roman" panose="02020603050405020304"/>
            </a:endParaRPr>
          </a:p>
          <a:p>
            <a:pPr>
              <a:lnSpc>
                <a:spcPct val="100000"/>
              </a:lnSpc>
              <a:spcBef>
                <a:spcPts val="200"/>
              </a:spcBef>
              <a:spcAft>
                <a:spcPts val="0"/>
              </a:spcAft>
              <a:buFont typeface="Wingdings" pitchFamily="34" charset="0"/>
              <a:buChar char="Ø"/>
            </a:pPr>
            <a:r>
              <a:rPr lang="en-US">
                <a:latin typeface="Malgun Gothic"/>
                <a:ea typeface="Malgun Gothic"/>
              </a:rPr>
              <a:t>Level 4 layer got removed after deletion because skip list </a:t>
            </a:r>
            <a:r>
              <a:rPr lang="en-US">
                <a:latin typeface="Malgun Gothic"/>
                <a:ea typeface="+mn-lt"/>
                <a:cs typeface="+mn-lt"/>
              </a:rPr>
              <a:t>dynamically adjusts itself</a:t>
            </a:r>
          </a:p>
          <a:p>
            <a:pPr marL="383540" indent="-383540">
              <a:buFont typeface="Wingdings" pitchFamily="34" charset="0"/>
              <a:buChar char="Ø"/>
            </a:pPr>
            <a:endParaRPr lang="en-US">
              <a:cs typeface="Times New Roman" panose="02020603050405020304"/>
            </a:endParaRPr>
          </a:p>
        </p:txBody>
      </p:sp>
      <p:pic>
        <p:nvPicPr>
          <p:cNvPr id="6" name="Picture 5" descr="A computer screen shot of a black and white list&#10;&#10;Description automatically generated">
            <a:extLst>
              <a:ext uri="{FF2B5EF4-FFF2-40B4-BE49-F238E27FC236}">
                <a16:creationId xmlns:a16="http://schemas.microsoft.com/office/drawing/2014/main" id="{DFCC0CF4-9E82-394E-AF47-1978A63EB47A}"/>
              </a:ext>
            </a:extLst>
          </p:cNvPr>
          <p:cNvPicPr>
            <a:picLocks noChangeAspect="1"/>
          </p:cNvPicPr>
          <p:nvPr/>
        </p:nvPicPr>
        <p:blipFill>
          <a:blip r:embed="rId5"/>
          <a:srcRect t="1130" r="-297" b="-236"/>
          <a:stretch/>
        </p:blipFill>
        <p:spPr>
          <a:xfrm>
            <a:off x="3250178" y="3097963"/>
            <a:ext cx="4838455" cy="3761301"/>
          </a:xfrm>
          <a:prstGeom prst="rect">
            <a:avLst/>
          </a:prstGeom>
        </p:spPr>
      </p:pic>
      <p:pic>
        <p:nvPicPr>
          <p:cNvPr id="4" name="Recorded Sound">
            <a:hlinkClick r:id="" action="ppaction://media"/>
            <a:extLst>
              <a:ext uri="{FF2B5EF4-FFF2-40B4-BE49-F238E27FC236}">
                <a16:creationId xmlns:a16="http://schemas.microsoft.com/office/drawing/2014/main" id="{1800A159-FBF6-A01C-5839-3A0753981F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0357" y="6248400"/>
            <a:ext cx="609600" cy="609600"/>
          </a:xfrm>
          <a:prstGeom prst="rect">
            <a:avLst/>
          </a:prstGeom>
        </p:spPr>
      </p:pic>
    </p:spTree>
    <p:extLst>
      <p:ext uri="{BB962C8B-B14F-4D97-AF65-F5344CB8AC3E}">
        <p14:creationId xmlns:p14="http://schemas.microsoft.com/office/powerpoint/2010/main" val="1993344877"/>
      </p:ext>
    </p:extLst>
  </p:cSld>
  <p:clrMapOvr>
    <a:masterClrMapping/>
  </p:clrMapOvr>
  <mc:AlternateContent xmlns:mc="http://schemas.openxmlformats.org/markup-compatibility/2006" xmlns:p14="http://schemas.microsoft.com/office/powerpoint/2010/main">
    <mc:Choice Requires="p14">
      <p:transition spd="slow" p14:dur="2000" advTm="20596"/>
    </mc:Choice>
    <mc:Fallback xmlns="">
      <p:transition spd="slow" advTm="20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93BD-8F92-53FF-EBCE-EEC70CD0BB12}"/>
              </a:ext>
            </a:extLst>
          </p:cNvPr>
          <p:cNvSpPr>
            <a:spLocks noGrp="1"/>
          </p:cNvSpPr>
          <p:nvPr>
            <p:ph type="title"/>
          </p:nvPr>
        </p:nvSpPr>
        <p:spPr>
          <a:xfrm>
            <a:off x="2501084" y="-3694"/>
            <a:ext cx="9692640" cy="1325562"/>
          </a:xfrm>
        </p:spPr>
        <p:txBody>
          <a:bodyPr/>
          <a:lstStyle/>
          <a:p>
            <a:r>
              <a:rPr lang="en-US">
                <a:latin typeface="Malgun Gothic"/>
                <a:ea typeface="맑은 고딕"/>
              </a:rPr>
              <a:t>Algorithm Approach (Java)</a:t>
            </a:r>
            <a:endParaRPr lang="en-US">
              <a:latin typeface="Malgun Gothic"/>
            </a:endParaRPr>
          </a:p>
        </p:txBody>
      </p:sp>
      <p:sp>
        <p:nvSpPr>
          <p:cNvPr id="3" name="Content Placeholder 2">
            <a:extLst>
              <a:ext uri="{FF2B5EF4-FFF2-40B4-BE49-F238E27FC236}">
                <a16:creationId xmlns:a16="http://schemas.microsoft.com/office/drawing/2014/main" id="{5D81EC7B-AB3B-C72F-4BEA-60B84CA08247}"/>
              </a:ext>
            </a:extLst>
          </p:cNvPr>
          <p:cNvSpPr>
            <a:spLocks noGrp="1"/>
          </p:cNvSpPr>
          <p:nvPr>
            <p:ph idx="1"/>
          </p:nvPr>
        </p:nvSpPr>
        <p:spPr>
          <a:xfrm>
            <a:off x="574162" y="1130563"/>
            <a:ext cx="10653579" cy="4593828"/>
          </a:xfrm>
        </p:spPr>
        <p:txBody>
          <a:bodyPr vert="horz" lIns="91440" tIns="45720" rIns="91440" bIns="45720" rtlCol="0" anchor="t">
            <a:noAutofit/>
          </a:bodyPr>
          <a:lstStyle/>
          <a:p>
            <a:pPr>
              <a:buFont typeface="Wingdings" pitchFamily="34" charset="0"/>
              <a:buChar char="Ø"/>
            </a:pPr>
            <a:endParaRPr lang="en-US" sz="1100">
              <a:ea typeface="+mn-lt"/>
              <a:cs typeface="+mn-lt"/>
            </a:endParaRPr>
          </a:p>
          <a:p>
            <a:pPr>
              <a:buFont typeface="Wingdings" pitchFamily="34" charset="0"/>
              <a:buChar char="Ø"/>
            </a:pPr>
            <a:r>
              <a:rPr lang="en-US" sz="1200" b="1">
                <a:latin typeface="Malgun Gothic"/>
                <a:ea typeface="+mn-lt"/>
                <a:cs typeface="+mn-lt"/>
              </a:rPr>
              <a:t>Initialization</a:t>
            </a:r>
            <a:r>
              <a:rPr lang="en-US" sz="1200">
                <a:latin typeface="Malgun Gothic"/>
                <a:ea typeface="+mn-lt"/>
                <a:cs typeface="+mn-lt"/>
              </a:rPr>
              <a:t>:</a:t>
            </a:r>
          </a:p>
          <a:p>
            <a:pPr lvl="2">
              <a:buFont typeface="Courier New" pitchFamily="18" charset="2"/>
              <a:buChar char="o"/>
            </a:pPr>
            <a:r>
              <a:rPr lang="en-US" sz="1200">
                <a:latin typeface="Malgun Gothic"/>
                <a:ea typeface="+mn-lt"/>
                <a:cs typeface="+mn-lt"/>
              </a:rPr>
              <a:t>Create a skip list with a specified maximum number of levels.</a:t>
            </a:r>
          </a:p>
          <a:p>
            <a:pPr lvl="2">
              <a:buFont typeface="Courier New" pitchFamily="18" charset="2"/>
              <a:buChar char="o"/>
            </a:pPr>
            <a:r>
              <a:rPr lang="en-US" sz="1200">
                <a:latin typeface="Malgun Gothic"/>
                <a:ea typeface="+mn-lt"/>
                <a:cs typeface="+mn-lt"/>
              </a:rPr>
              <a:t>Each level is represented by a linked list.</a:t>
            </a:r>
            <a:endParaRPr lang="en-US" sz="1200">
              <a:latin typeface="Malgun Gothic"/>
              <a:ea typeface="Malgun Gothic"/>
            </a:endParaRPr>
          </a:p>
          <a:p>
            <a:pPr>
              <a:buFont typeface="Wingdings" pitchFamily="34" charset="0"/>
              <a:buChar char="Ø"/>
            </a:pPr>
            <a:r>
              <a:rPr lang="en-US" sz="1200" b="1">
                <a:latin typeface="Malgun Gothic"/>
                <a:ea typeface="+mn-lt"/>
                <a:cs typeface="+mn-lt"/>
              </a:rPr>
              <a:t>Node Structure</a:t>
            </a:r>
            <a:r>
              <a:rPr lang="en-US" sz="1200">
                <a:latin typeface="Malgun Gothic"/>
                <a:ea typeface="+mn-lt"/>
                <a:cs typeface="+mn-lt"/>
              </a:rPr>
              <a:t>:</a:t>
            </a:r>
            <a:endParaRPr lang="en-US" sz="1200">
              <a:latin typeface="Malgun Gothic"/>
              <a:ea typeface="Malgun Gothic"/>
            </a:endParaRPr>
          </a:p>
          <a:p>
            <a:pPr lvl="2">
              <a:buFont typeface="Courier New" pitchFamily="18" charset="2"/>
              <a:buChar char="o"/>
            </a:pPr>
            <a:r>
              <a:rPr lang="en-US" sz="1200">
                <a:latin typeface="Malgun Gothic"/>
                <a:ea typeface="+mn-lt"/>
                <a:cs typeface="+mn-lt"/>
              </a:rPr>
              <a:t>Each node has pointers to the next node at the same level and the node below it.</a:t>
            </a:r>
            <a:endParaRPr lang="en-US" sz="1200">
              <a:latin typeface="Malgun Gothic"/>
              <a:ea typeface="Malgun Gothic"/>
            </a:endParaRPr>
          </a:p>
          <a:p>
            <a:pPr>
              <a:buFont typeface="Wingdings" pitchFamily="34" charset="0"/>
              <a:buChar char="Ø"/>
            </a:pPr>
            <a:r>
              <a:rPr lang="en-US" sz="1200" b="1">
                <a:latin typeface="Malgun Gothic"/>
                <a:ea typeface="+mn-lt"/>
                <a:cs typeface="+mn-lt"/>
              </a:rPr>
              <a:t>Insertion</a:t>
            </a:r>
            <a:r>
              <a:rPr lang="en-US" sz="1200">
                <a:latin typeface="Malgun Gothic"/>
                <a:ea typeface="+mn-lt"/>
                <a:cs typeface="+mn-lt"/>
              </a:rPr>
              <a:t>:</a:t>
            </a:r>
            <a:endParaRPr lang="en-US" sz="1200">
              <a:latin typeface="Malgun Gothic"/>
              <a:ea typeface="Malgun Gothic"/>
            </a:endParaRPr>
          </a:p>
          <a:p>
            <a:pPr lvl="2">
              <a:buFont typeface="Courier New" pitchFamily="18" charset="2"/>
              <a:buChar char="o"/>
            </a:pPr>
            <a:r>
              <a:rPr lang="en-US" sz="1200">
                <a:latin typeface="Malgun Gothic"/>
                <a:ea typeface="+mn-lt"/>
                <a:cs typeface="+mn-lt"/>
              </a:rPr>
              <a:t>Start from the top level and move down to find the correct position for the new key.</a:t>
            </a:r>
            <a:endParaRPr lang="en-US" sz="1200">
              <a:latin typeface="Malgun Gothic"/>
              <a:ea typeface="Malgun Gothic"/>
            </a:endParaRPr>
          </a:p>
          <a:p>
            <a:pPr lvl="2">
              <a:buFont typeface="Courier New" pitchFamily="18" charset="2"/>
              <a:buChar char="o"/>
            </a:pPr>
            <a:r>
              <a:rPr lang="en-US" sz="1200">
                <a:latin typeface="Malgun Gothic"/>
                <a:ea typeface="+mn-lt"/>
                <a:cs typeface="+mn-lt"/>
              </a:rPr>
              <a:t>Keep track of nodes to update using an array.</a:t>
            </a:r>
            <a:endParaRPr lang="en-US" sz="1200">
              <a:latin typeface="Malgun Gothic"/>
              <a:ea typeface="Malgun Gothic"/>
            </a:endParaRPr>
          </a:p>
          <a:p>
            <a:pPr lvl="2">
              <a:buFont typeface="Courier New" pitchFamily="18" charset="2"/>
              <a:buChar char="o"/>
            </a:pPr>
            <a:r>
              <a:rPr lang="en-US" sz="1200">
                <a:latin typeface="Malgun Gothic"/>
                <a:ea typeface="+mn-lt"/>
                <a:cs typeface="+mn-lt"/>
              </a:rPr>
              <a:t>Randomly determine the height of the new node using a coin-flipping method.</a:t>
            </a:r>
            <a:endParaRPr lang="en-US" sz="1200">
              <a:latin typeface="Malgun Gothic"/>
              <a:ea typeface="Malgun Gothic"/>
            </a:endParaRPr>
          </a:p>
          <a:p>
            <a:pPr>
              <a:buFont typeface="Wingdings" pitchFamily="34" charset="0"/>
              <a:buChar char="Ø"/>
            </a:pPr>
            <a:r>
              <a:rPr lang="en-US" sz="1200" b="1">
                <a:latin typeface="Malgun Gothic"/>
                <a:ea typeface="+mn-lt"/>
                <a:cs typeface="+mn-lt"/>
              </a:rPr>
              <a:t>Searching</a:t>
            </a:r>
            <a:r>
              <a:rPr lang="en-US" sz="1200">
                <a:latin typeface="Malgun Gothic"/>
                <a:ea typeface="+mn-lt"/>
                <a:cs typeface="+mn-lt"/>
              </a:rPr>
              <a:t>:</a:t>
            </a:r>
          </a:p>
          <a:p>
            <a:pPr lvl="2">
              <a:buFont typeface="Courier New" pitchFamily="18" charset="2"/>
              <a:buChar char="o"/>
            </a:pPr>
            <a:r>
              <a:rPr lang="en-US" sz="1200">
                <a:latin typeface="Malgun Gothic"/>
                <a:ea typeface="+mn-lt"/>
                <a:cs typeface="+mn-lt"/>
              </a:rPr>
              <a:t>Begin at the top level and navigate downwards to find the target key.</a:t>
            </a:r>
            <a:endParaRPr lang="en-US" sz="1200">
              <a:latin typeface="Malgun Gothic"/>
              <a:ea typeface="Malgun Gothic"/>
            </a:endParaRPr>
          </a:p>
          <a:p>
            <a:pPr lvl="2">
              <a:buFont typeface="Courier New" pitchFamily="18" charset="2"/>
              <a:buChar char="o"/>
            </a:pPr>
            <a:r>
              <a:rPr lang="en-US" sz="1200">
                <a:latin typeface="Malgun Gothic"/>
                <a:ea typeface="+mn-lt"/>
                <a:cs typeface="+mn-lt"/>
              </a:rPr>
              <a:t>Efficiently skip over nodes to speed up the search process.</a:t>
            </a:r>
          </a:p>
          <a:p>
            <a:pPr>
              <a:buFont typeface="Wingdings" pitchFamily="34" charset="0"/>
              <a:buChar char="Ø"/>
            </a:pPr>
            <a:r>
              <a:rPr lang="en-US" sz="1200" b="1">
                <a:latin typeface="Malgun Gothic"/>
                <a:ea typeface="+mn-lt"/>
                <a:cs typeface="+mn-lt"/>
              </a:rPr>
              <a:t>Deletion</a:t>
            </a:r>
            <a:r>
              <a:rPr lang="en-US" sz="1200">
                <a:latin typeface="Malgun Gothic"/>
                <a:ea typeface="+mn-lt"/>
                <a:cs typeface="+mn-lt"/>
              </a:rPr>
              <a:t>:</a:t>
            </a:r>
          </a:p>
          <a:p>
            <a:pPr lvl="2">
              <a:buFont typeface="Courier New" pitchFamily="18" charset="2"/>
              <a:buChar char="o"/>
            </a:pPr>
            <a:r>
              <a:rPr lang="en-US" sz="1200">
                <a:latin typeface="Malgun Gothic"/>
                <a:ea typeface="+mn-lt"/>
                <a:cs typeface="+mn-lt"/>
              </a:rPr>
              <a:t>Locate the node to be removed across all levels.</a:t>
            </a:r>
          </a:p>
          <a:p>
            <a:pPr lvl="2">
              <a:buFont typeface="Courier New" pitchFamily="18" charset="2"/>
              <a:buChar char="o"/>
            </a:pPr>
            <a:r>
              <a:rPr lang="en-US" sz="1200">
                <a:latin typeface="Malgun Gothic"/>
                <a:ea typeface="+mn-lt"/>
                <a:cs typeface="+mn-lt"/>
              </a:rPr>
              <a:t>Update pointers to remove the node from the list.</a:t>
            </a:r>
            <a:endParaRPr lang="en-US" sz="1200">
              <a:latin typeface="Malgun Gothic"/>
              <a:ea typeface="Malgun Gothic"/>
            </a:endParaRPr>
          </a:p>
          <a:p>
            <a:pPr>
              <a:buFont typeface="Wingdings" pitchFamily="34" charset="0"/>
              <a:buChar char="Ø"/>
            </a:pPr>
            <a:r>
              <a:rPr lang="en-US" sz="1200" b="1">
                <a:latin typeface="Malgun Gothic"/>
                <a:ea typeface="+mn-lt"/>
                <a:cs typeface="+mn-lt"/>
              </a:rPr>
              <a:t>Efficiency</a:t>
            </a:r>
            <a:r>
              <a:rPr lang="en-US" sz="1200">
                <a:latin typeface="Malgun Gothic"/>
                <a:ea typeface="+mn-lt"/>
                <a:cs typeface="+mn-lt"/>
              </a:rPr>
              <a:t>:</a:t>
            </a:r>
          </a:p>
          <a:p>
            <a:pPr lvl="2">
              <a:buFont typeface="Courier New" pitchFamily="18" charset="2"/>
              <a:buChar char="o"/>
            </a:pPr>
            <a:r>
              <a:rPr lang="en-US" sz="1200">
                <a:latin typeface="Malgun Gothic"/>
                <a:ea typeface="+mn-lt"/>
                <a:cs typeface="+mn-lt"/>
              </a:rPr>
              <a:t>The average time complexity for search and insertion is O(log n).</a:t>
            </a:r>
          </a:p>
          <a:p>
            <a:pPr lvl="2">
              <a:buFont typeface="Courier New" pitchFamily="18" charset="2"/>
              <a:buChar char="o"/>
            </a:pPr>
            <a:r>
              <a:rPr lang="en-US" sz="1200">
                <a:latin typeface="Malgun Gothic"/>
                <a:ea typeface="+mn-lt"/>
                <a:cs typeface="+mn-lt"/>
              </a:rPr>
              <a:t>The algorithm combines simplicity and efficiency for managing dynamic datasets</a:t>
            </a:r>
            <a:endParaRPr lang="en-US" sz="1200">
              <a:latin typeface="Malgun Gothic"/>
              <a:ea typeface="Malgun Gothic"/>
            </a:endParaRPr>
          </a:p>
          <a:p>
            <a:pPr>
              <a:buFont typeface="Wingdings" pitchFamily="34" charset="0"/>
              <a:buChar char="Ø"/>
            </a:pPr>
            <a:endParaRPr lang="en-US">
              <a:latin typeface="Malgun Gothic"/>
              <a:ea typeface="맑은 고딕"/>
            </a:endParaRPr>
          </a:p>
        </p:txBody>
      </p:sp>
      <p:pic>
        <p:nvPicPr>
          <p:cNvPr id="77" name="Audio 76">
            <a:extLst>
              <a:ext uri="{FF2B5EF4-FFF2-40B4-BE49-F238E27FC236}">
                <a16:creationId xmlns:a16="http://schemas.microsoft.com/office/drawing/2014/main" id="{29EAC169-30C3-12B7-2748-47F1C07F5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4" name="Picture 3" descr="SVG &gt; coffee cafe java steam - Free SVG Image &amp; Icon. | SVG Silh">
            <a:extLst>
              <a:ext uri="{FF2B5EF4-FFF2-40B4-BE49-F238E27FC236}">
                <a16:creationId xmlns:a16="http://schemas.microsoft.com/office/drawing/2014/main" id="{AA3255A7-5BA0-494D-5957-5A162A623914}"/>
              </a:ext>
            </a:extLst>
          </p:cNvPr>
          <p:cNvPicPr>
            <a:picLocks noChangeAspect="1"/>
          </p:cNvPicPr>
          <p:nvPr/>
        </p:nvPicPr>
        <p:blipFill>
          <a:blip r:embed="rId6"/>
          <a:stretch>
            <a:fillRect/>
          </a:stretch>
        </p:blipFill>
        <p:spPr>
          <a:xfrm>
            <a:off x="8068372" y="2043929"/>
            <a:ext cx="2905558" cy="3285838"/>
          </a:xfrm>
          <a:prstGeom prst="rect">
            <a:avLst/>
          </a:prstGeom>
        </p:spPr>
      </p:pic>
    </p:spTree>
    <p:extLst>
      <p:ext uri="{BB962C8B-B14F-4D97-AF65-F5344CB8AC3E}">
        <p14:creationId xmlns:p14="http://schemas.microsoft.com/office/powerpoint/2010/main" val="3769814647"/>
      </p:ext>
    </p:extLst>
  </p:cSld>
  <p:clrMapOvr>
    <a:masterClrMapping/>
  </p:clrMapOvr>
  <mc:AlternateContent xmlns:mc="http://schemas.openxmlformats.org/markup-compatibility/2006" xmlns:p14="http://schemas.microsoft.com/office/powerpoint/2010/main">
    <mc:Choice Requires="p14">
      <p:transition spd="slow" p14:dur="2000" advTm="74148"/>
    </mc:Choice>
    <mc:Fallback xmlns="">
      <p:transition spd="slow" advTm="74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8B23-B50E-E5D1-8030-018981FC5764}"/>
              </a:ext>
            </a:extLst>
          </p:cNvPr>
          <p:cNvSpPr>
            <a:spLocks noGrp="1"/>
          </p:cNvSpPr>
          <p:nvPr>
            <p:ph type="title"/>
          </p:nvPr>
        </p:nvSpPr>
        <p:spPr>
          <a:xfrm>
            <a:off x="643436" y="410095"/>
            <a:ext cx="10653578" cy="1132258"/>
          </a:xfrm>
        </p:spPr>
        <p:txBody>
          <a:bodyPr/>
          <a:lstStyle/>
          <a:p>
            <a:r>
              <a:rPr lang="en-US">
                <a:latin typeface="Malgun Gothic"/>
                <a:ea typeface="맑은 고딕"/>
              </a:rPr>
              <a:t>Implementations (Java)</a:t>
            </a:r>
            <a:endParaRPr lang="en-US">
              <a:latin typeface="Malgun Gothic"/>
            </a:endParaRPr>
          </a:p>
        </p:txBody>
      </p:sp>
      <p:sp>
        <p:nvSpPr>
          <p:cNvPr id="3" name="Content Placeholder 2">
            <a:extLst>
              <a:ext uri="{FF2B5EF4-FFF2-40B4-BE49-F238E27FC236}">
                <a16:creationId xmlns:a16="http://schemas.microsoft.com/office/drawing/2014/main" id="{9FB06CB7-D516-2822-2C91-3B06631519AE}"/>
              </a:ext>
            </a:extLst>
          </p:cNvPr>
          <p:cNvSpPr>
            <a:spLocks noGrp="1"/>
          </p:cNvSpPr>
          <p:nvPr>
            <p:ph idx="1"/>
          </p:nvPr>
        </p:nvSpPr>
        <p:spPr>
          <a:xfrm>
            <a:off x="481799" y="1830332"/>
            <a:ext cx="3373230" cy="2569934"/>
          </a:xfrm>
        </p:spPr>
        <p:txBody>
          <a:bodyPr vert="horz" lIns="91440" tIns="45720" rIns="91440" bIns="45720" rtlCol="0" anchor="t">
            <a:noAutofit/>
          </a:bodyPr>
          <a:lstStyle/>
          <a:p>
            <a:pPr marL="285750">
              <a:lnSpc>
                <a:spcPct val="100000"/>
              </a:lnSpc>
              <a:spcBef>
                <a:spcPts val="200"/>
              </a:spcBef>
              <a:spcAft>
                <a:spcPts val="0"/>
              </a:spcAft>
              <a:buFont typeface="Wingdings" pitchFamily="34" charset="0"/>
              <a:buChar char="Ø"/>
            </a:pPr>
            <a:r>
              <a:rPr lang="en-US" sz="1200" b="1" spc="10">
                <a:solidFill>
                  <a:srgbClr val="000000"/>
                </a:solidFill>
                <a:latin typeface="Malgun Gothic"/>
                <a:ea typeface="Malgun Gothic"/>
              </a:rPr>
              <a:t>Node Structure:</a:t>
            </a:r>
            <a:endParaRPr lang="en-US" sz="1200" b="1" spc="10">
              <a:solidFill>
                <a:srgbClr val="000000"/>
              </a:solidFill>
              <a:latin typeface="Malgun Gothic"/>
              <a:ea typeface="Malgun Gothic"/>
              <a:cs typeface="Times New Roman" panose="02020603050405020304"/>
            </a:endParaRPr>
          </a:p>
          <a:p>
            <a:pPr marL="0" indent="0">
              <a:lnSpc>
                <a:spcPct val="100000"/>
              </a:lnSpc>
              <a:spcBef>
                <a:spcPts val="200"/>
              </a:spcBef>
              <a:spcAft>
                <a:spcPts val="0"/>
              </a:spcAft>
              <a:buNone/>
            </a:pPr>
            <a:r>
              <a:rPr lang="en-US" sz="1200" b="1">
                <a:solidFill>
                  <a:srgbClr val="000000"/>
                </a:solidFill>
                <a:latin typeface="Malgun Gothic"/>
                <a:ea typeface="+mn-lt"/>
                <a:cs typeface="+mn-lt"/>
              </a:rPr>
              <a:t>Node Class:</a:t>
            </a:r>
            <a:r>
              <a:rPr lang="en-US" sz="1200">
                <a:solidFill>
                  <a:srgbClr val="000000"/>
                </a:solidFill>
                <a:latin typeface="Malgun Gothic"/>
                <a:ea typeface="+mn-lt"/>
                <a:cs typeface="+mn-lt"/>
              </a:rPr>
              <a:t> Represents an element in the skip list.</a:t>
            </a:r>
            <a:endParaRPr lang="en-US" sz="1200">
              <a:latin typeface="Malgun Gothic"/>
              <a:ea typeface="Malgun Gothic"/>
              <a:cs typeface="Times New Roman" panose="02020603050405020304"/>
            </a:endParaRPr>
          </a:p>
          <a:p>
            <a:pPr marL="0" indent="0">
              <a:lnSpc>
                <a:spcPct val="100000"/>
              </a:lnSpc>
              <a:spcBef>
                <a:spcPts val="200"/>
              </a:spcBef>
              <a:spcAft>
                <a:spcPts val="0"/>
              </a:spcAft>
              <a:buNone/>
            </a:pPr>
            <a:r>
              <a:rPr lang="en-US" sz="1200" b="1">
                <a:solidFill>
                  <a:srgbClr val="000000"/>
                </a:solidFill>
                <a:latin typeface="Malgun Gothic"/>
                <a:ea typeface="+mn-lt"/>
                <a:cs typeface="+mn-lt"/>
              </a:rPr>
              <a:t>Properties:</a:t>
            </a:r>
            <a:endParaRPr lang="en-US" sz="1200">
              <a:latin typeface="Malgun Gothic"/>
              <a:ea typeface="Malgun Gothic"/>
              <a:cs typeface="Times New Roman" panose="02020603050405020304"/>
            </a:endParaRPr>
          </a:p>
          <a:p>
            <a:pPr lvl="1" indent="0">
              <a:lnSpc>
                <a:spcPct val="100000"/>
              </a:lnSpc>
              <a:spcBef>
                <a:spcPts val="200"/>
              </a:spcBef>
              <a:spcAft>
                <a:spcPts val="0"/>
              </a:spcAft>
              <a:buFont typeface="Courier New" pitchFamily="34" charset="0"/>
              <a:buChar char="o"/>
            </a:pPr>
            <a:r>
              <a:rPr lang="en-US" sz="1200" b="1">
                <a:solidFill>
                  <a:srgbClr val="000000"/>
                </a:solidFill>
                <a:latin typeface="Malgun Gothic"/>
                <a:ea typeface="Malgun Gothic"/>
                <a:cs typeface="Times New Roman" panose="02020603050405020304"/>
              </a:rPr>
              <a:t>value</a:t>
            </a:r>
            <a:r>
              <a:rPr lang="en-US" sz="1200">
                <a:solidFill>
                  <a:srgbClr val="000000"/>
                </a:solidFill>
                <a:latin typeface="Malgun Gothic"/>
                <a:ea typeface="+mn-lt"/>
                <a:cs typeface="+mn-lt"/>
              </a:rPr>
              <a:t>: Stores the data.</a:t>
            </a:r>
            <a:endParaRPr lang="en-US" sz="1200">
              <a:latin typeface="Malgun Gothic"/>
              <a:ea typeface="Malgun Gothic"/>
              <a:cs typeface="Times New Roman" panose="02020603050405020304"/>
            </a:endParaRPr>
          </a:p>
          <a:p>
            <a:pPr lvl="1" indent="0">
              <a:lnSpc>
                <a:spcPct val="100000"/>
              </a:lnSpc>
              <a:spcBef>
                <a:spcPts val="200"/>
              </a:spcBef>
              <a:spcAft>
                <a:spcPts val="0"/>
              </a:spcAft>
              <a:buFont typeface="Courier New" pitchFamily="34" charset="0"/>
              <a:buChar char="o"/>
            </a:pPr>
            <a:r>
              <a:rPr lang="en-US" sz="1200" b="1">
                <a:solidFill>
                  <a:srgbClr val="000000"/>
                </a:solidFill>
                <a:latin typeface="Malgun Gothic"/>
                <a:ea typeface="Malgun Gothic"/>
                <a:cs typeface="Times New Roman" panose="02020603050405020304"/>
              </a:rPr>
              <a:t>next</a:t>
            </a:r>
            <a:r>
              <a:rPr lang="en-US" sz="1200">
                <a:solidFill>
                  <a:srgbClr val="000000"/>
                </a:solidFill>
                <a:latin typeface="Malgun Gothic"/>
                <a:ea typeface="+mn-lt"/>
                <a:cs typeface="+mn-lt"/>
              </a:rPr>
              <a:t>: Points to the next node on the same level.</a:t>
            </a:r>
            <a:endParaRPr lang="en-US" sz="1200">
              <a:latin typeface="Malgun Gothic"/>
              <a:ea typeface="Malgun Gothic"/>
              <a:cs typeface="Times New Roman" panose="02020603050405020304"/>
            </a:endParaRPr>
          </a:p>
          <a:p>
            <a:pPr lvl="1" indent="0">
              <a:lnSpc>
                <a:spcPct val="100000"/>
              </a:lnSpc>
              <a:spcBef>
                <a:spcPts val="200"/>
              </a:spcBef>
              <a:spcAft>
                <a:spcPts val="0"/>
              </a:spcAft>
              <a:buFont typeface="Courier New" pitchFamily="34" charset="0"/>
              <a:buChar char="o"/>
            </a:pPr>
            <a:r>
              <a:rPr lang="en-US" sz="1200" b="1">
                <a:solidFill>
                  <a:srgbClr val="000000"/>
                </a:solidFill>
                <a:latin typeface="Malgun Gothic"/>
                <a:ea typeface="Malgun Gothic"/>
                <a:cs typeface="Times New Roman" panose="02020603050405020304"/>
              </a:rPr>
              <a:t>down</a:t>
            </a:r>
            <a:r>
              <a:rPr lang="en-US" sz="1200">
                <a:solidFill>
                  <a:srgbClr val="000000"/>
                </a:solidFill>
                <a:latin typeface="Malgun Gothic"/>
                <a:ea typeface="+mn-lt"/>
                <a:cs typeface="+mn-lt"/>
              </a:rPr>
              <a:t>: Points to the node on the lower level.</a:t>
            </a:r>
            <a:endParaRPr lang="en-US" sz="1200">
              <a:latin typeface="Malgun Gothic"/>
              <a:ea typeface="Malgun Gothic"/>
              <a:cs typeface="Times New Roman" panose="02020603050405020304"/>
            </a:endParaRPr>
          </a:p>
          <a:p>
            <a:pPr marL="0" indent="0">
              <a:lnSpc>
                <a:spcPct val="100000"/>
              </a:lnSpc>
              <a:spcBef>
                <a:spcPts val="200"/>
              </a:spcBef>
              <a:spcAft>
                <a:spcPts val="0"/>
              </a:spcAft>
              <a:buNone/>
            </a:pPr>
            <a:r>
              <a:rPr lang="en-US" sz="1200" b="1">
                <a:solidFill>
                  <a:srgbClr val="000000"/>
                </a:solidFill>
                <a:latin typeface="Malgun Gothic"/>
                <a:ea typeface="+mn-lt"/>
                <a:cs typeface="+mn-lt"/>
              </a:rPr>
              <a:t>Constructor:</a:t>
            </a:r>
            <a:r>
              <a:rPr lang="en-US" sz="1200">
                <a:solidFill>
                  <a:srgbClr val="000000"/>
                </a:solidFill>
                <a:latin typeface="Malgun Gothic"/>
                <a:ea typeface="+mn-lt"/>
                <a:cs typeface="+mn-lt"/>
              </a:rPr>
              <a:t> Initializes these properties when a new node is created.</a:t>
            </a:r>
            <a:endParaRPr lang="en-US" sz="1200">
              <a:latin typeface="Malgun Gothic"/>
              <a:ea typeface="Malgun Gothic"/>
              <a:cs typeface="Times New Roman" panose="02020603050405020304"/>
            </a:endParaRPr>
          </a:p>
          <a:p>
            <a:pPr marL="285750" indent="-285750">
              <a:buFont typeface="Wingdings" pitchFamily="34" charset="0"/>
              <a:buChar char="Ø"/>
            </a:pPr>
            <a:endParaRPr lang="en-US" b="1">
              <a:solidFill>
                <a:srgbClr val="000000"/>
              </a:solidFill>
              <a:cs typeface="Times New Roman" panose="02020603050405020304"/>
            </a:endParaRPr>
          </a:p>
          <a:p>
            <a:pPr indent="0">
              <a:lnSpc>
                <a:spcPct val="100000"/>
              </a:lnSpc>
              <a:spcBef>
                <a:spcPts val="200"/>
              </a:spcBef>
              <a:spcAft>
                <a:spcPts val="0"/>
              </a:spcAft>
              <a:buNone/>
            </a:pPr>
            <a:endParaRPr lang="en-US" sz="1100">
              <a:solidFill>
                <a:srgbClr val="000000"/>
              </a:solidFill>
              <a:ea typeface="+mn-lt"/>
              <a:cs typeface="+mn-lt"/>
            </a:endParaRPr>
          </a:p>
          <a:p>
            <a:pPr lvl="1" indent="0">
              <a:lnSpc>
                <a:spcPct val="100000"/>
              </a:lnSpc>
              <a:spcBef>
                <a:spcPts val="200"/>
              </a:spcBef>
              <a:spcAft>
                <a:spcPts val="0"/>
              </a:spcAft>
              <a:buNone/>
            </a:pPr>
            <a:endParaRPr lang="en-US">
              <a:cs typeface="Times New Roman" panose="02020603050405020304"/>
            </a:endParaRPr>
          </a:p>
          <a:p>
            <a:pPr marL="0" indent="0">
              <a:spcBef>
                <a:spcPts val="500"/>
              </a:spcBef>
              <a:buNone/>
            </a:pPr>
            <a:endParaRPr lang="en-US"/>
          </a:p>
          <a:p>
            <a:pPr>
              <a:buFont typeface="Wingdings" pitchFamily="34" charset="0"/>
              <a:buChar char="Ø"/>
            </a:pPr>
            <a:endParaRPr lang="en-US" b="1">
              <a:ea typeface="맑은 고딕"/>
              <a:cs typeface="Times New Roman" panose="02020603050405020304"/>
            </a:endParaRPr>
          </a:p>
        </p:txBody>
      </p:sp>
      <p:sp>
        <p:nvSpPr>
          <p:cNvPr id="9" name="TextBox 8">
            <a:extLst>
              <a:ext uri="{FF2B5EF4-FFF2-40B4-BE49-F238E27FC236}">
                <a16:creationId xmlns:a16="http://schemas.microsoft.com/office/drawing/2014/main" id="{759BC88A-5C4B-0D26-60C6-1E397F5BAB9C}"/>
              </a:ext>
            </a:extLst>
          </p:cNvPr>
          <p:cNvSpPr txBox="1"/>
          <p:nvPr/>
        </p:nvSpPr>
        <p:spPr>
          <a:xfrm>
            <a:off x="7469913" y="1402456"/>
            <a:ext cx="3750665" cy="3488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a:spcBef>
                <a:spcPts val="200"/>
              </a:spcBef>
              <a:buFont typeface="Wingdings"/>
              <a:buChar char="Ø"/>
            </a:pPr>
            <a:r>
              <a:rPr lang="en-US" sz="1200" b="1">
                <a:latin typeface="Malgun Gothic"/>
                <a:ea typeface="Malgun Gothic"/>
              </a:rPr>
              <a:t>Displaying the Skip List</a:t>
            </a:r>
            <a:r>
              <a:rPr lang="en-US" sz="1200">
                <a:latin typeface="Malgun Gothic"/>
                <a:ea typeface="Malgun Gothic"/>
              </a:rPr>
              <a:t>:</a:t>
            </a:r>
            <a:endParaRPr lang="en-US" sz="1200">
              <a:latin typeface="Malgun Gothic"/>
              <a:ea typeface="Malgun Gothic"/>
              <a:cs typeface="Times New Roman" panose="02020603050405020304"/>
            </a:endParaRPr>
          </a:p>
          <a:p>
            <a:pPr>
              <a:spcBef>
                <a:spcPts val="200"/>
              </a:spcBef>
            </a:pPr>
            <a:r>
              <a:rPr lang="en-US" sz="1200" b="1">
                <a:latin typeface="Malgun Gothic"/>
                <a:ea typeface="Malgun Gothic"/>
              </a:rPr>
              <a:t>display method</a:t>
            </a:r>
            <a:r>
              <a:rPr lang="en-US" sz="1200">
                <a:latin typeface="Malgun Gothic"/>
                <a:ea typeface="Malgun Gothic"/>
              </a:rPr>
              <a:t>:</a:t>
            </a:r>
            <a:endParaRPr lang="en-US" sz="1200">
              <a:latin typeface="Malgun Gothic"/>
              <a:ea typeface="Malgun Gothic"/>
              <a:cs typeface="Times New Roman"/>
            </a:endParaRPr>
          </a:p>
          <a:p>
            <a:pPr marL="628650" lvl="1" indent="-171450">
              <a:spcBef>
                <a:spcPts val="200"/>
              </a:spcBef>
              <a:buFont typeface="Courier New"/>
              <a:buChar char="o"/>
            </a:pPr>
            <a:r>
              <a:rPr lang="en-US" sz="1200">
                <a:latin typeface="Malgun Gothic"/>
                <a:ea typeface="Malgun Gothic"/>
              </a:rPr>
              <a:t>Shows the structure of the skip list.</a:t>
            </a:r>
            <a:endParaRPr lang="en-US" sz="1200">
              <a:latin typeface="Malgun Gothic"/>
              <a:ea typeface="Malgun Gothic"/>
              <a:cs typeface="Times New Roman"/>
            </a:endParaRPr>
          </a:p>
          <a:p>
            <a:pPr marL="628650" lvl="1" indent="-171450">
              <a:spcBef>
                <a:spcPts val="200"/>
              </a:spcBef>
              <a:buFont typeface="Courier New"/>
              <a:buChar char="o"/>
            </a:pPr>
            <a:r>
              <a:rPr lang="en-US" sz="1200">
                <a:latin typeface="Malgun Gothic"/>
                <a:ea typeface="Malgun Gothic"/>
              </a:rPr>
              <a:t>Prints the values from the top level down to the bottom level.</a:t>
            </a:r>
            <a:endParaRPr lang="en-US" sz="1200">
              <a:latin typeface="Malgun Gothic"/>
              <a:ea typeface="Malgun Gothic"/>
              <a:cs typeface="Times New Roman"/>
            </a:endParaRPr>
          </a:p>
          <a:p>
            <a:pPr>
              <a:spcBef>
                <a:spcPts val="200"/>
              </a:spcBef>
            </a:pPr>
            <a:endParaRPr lang="en-US" sz="1200">
              <a:latin typeface="Malgun Gothic"/>
              <a:ea typeface="Malgun Gothic"/>
            </a:endParaRPr>
          </a:p>
          <a:p>
            <a:pPr marL="457200" indent="-171450">
              <a:spcBef>
                <a:spcPts val="200"/>
              </a:spcBef>
              <a:buFont typeface="Wingdings"/>
              <a:buChar char="Ø"/>
            </a:pPr>
            <a:r>
              <a:rPr lang="en-US" sz="1200" b="1">
                <a:latin typeface="Malgun Gothic"/>
                <a:ea typeface="Malgun Gothic"/>
              </a:rPr>
              <a:t>Main Function</a:t>
            </a:r>
            <a:r>
              <a:rPr lang="en-US" sz="1200">
                <a:latin typeface="Malgun Gothic"/>
                <a:ea typeface="Malgun Gothic"/>
              </a:rPr>
              <a:t>:</a:t>
            </a:r>
            <a:endParaRPr lang="en-US" sz="1200">
              <a:latin typeface="Malgun Gothic"/>
              <a:ea typeface="Malgun Gothic"/>
              <a:cs typeface="Times New Roman"/>
            </a:endParaRPr>
          </a:p>
          <a:p>
            <a:pPr>
              <a:spcBef>
                <a:spcPts val="200"/>
              </a:spcBef>
            </a:pPr>
            <a:r>
              <a:rPr lang="en-US" sz="1200" b="1">
                <a:latin typeface="Malgun Gothic"/>
                <a:ea typeface="Malgun Gothic"/>
              </a:rPr>
              <a:t>Tests features</a:t>
            </a:r>
            <a:r>
              <a:rPr lang="en-US" sz="1200">
                <a:latin typeface="Malgun Gothic"/>
                <a:ea typeface="Malgun Gothic"/>
              </a:rPr>
              <a:t>:</a:t>
            </a:r>
            <a:endParaRPr lang="en-US" sz="1200">
              <a:latin typeface="Malgun Gothic"/>
              <a:ea typeface="Malgun Gothic"/>
              <a:cs typeface="Times New Roman"/>
            </a:endParaRPr>
          </a:p>
          <a:p>
            <a:pPr marL="628650" lvl="1" indent="-171450">
              <a:spcBef>
                <a:spcPts val="200"/>
              </a:spcBef>
              <a:buFont typeface="Courier New"/>
              <a:buChar char="o"/>
            </a:pPr>
            <a:r>
              <a:rPr lang="en-US" sz="1200">
                <a:latin typeface="Malgun Gothic"/>
                <a:ea typeface="Malgun Gothic"/>
              </a:rPr>
              <a:t>Creates a skip list with 16 levels.</a:t>
            </a:r>
            <a:endParaRPr lang="en-US" sz="1200">
              <a:latin typeface="Malgun Gothic"/>
              <a:ea typeface="Malgun Gothic"/>
              <a:cs typeface="Times New Roman"/>
            </a:endParaRPr>
          </a:p>
          <a:p>
            <a:pPr marL="628650" lvl="1" indent="-171450">
              <a:spcBef>
                <a:spcPts val="200"/>
              </a:spcBef>
              <a:buFont typeface="Courier New"/>
              <a:buChar char="o"/>
            </a:pPr>
            <a:r>
              <a:rPr lang="en-US" sz="1200">
                <a:latin typeface="Malgun Gothic"/>
                <a:ea typeface="Malgun Gothic"/>
              </a:rPr>
              <a:t>Adds keys and displays the list.</a:t>
            </a:r>
            <a:endParaRPr lang="en-US" sz="1200">
              <a:latin typeface="Malgun Gothic"/>
              <a:ea typeface="Malgun Gothic"/>
              <a:cs typeface="Times New Roman"/>
            </a:endParaRPr>
          </a:p>
          <a:p>
            <a:pPr marL="628650" lvl="1" indent="-171450">
              <a:spcBef>
                <a:spcPts val="200"/>
              </a:spcBef>
              <a:buFont typeface="Courier New"/>
              <a:buChar char="o"/>
            </a:pPr>
            <a:r>
              <a:rPr lang="en-US" sz="1200">
                <a:latin typeface="Malgun Gothic"/>
                <a:ea typeface="Malgun Gothic"/>
              </a:rPr>
              <a:t>Tests searching for existing and non-existing keys.</a:t>
            </a:r>
            <a:endParaRPr lang="en-US" sz="1200">
              <a:latin typeface="Malgun Gothic"/>
              <a:ea typeface="Malgun Gothic"/>
              <a:cs typeface="Times New Roman"/>
            </a:endParaRPr>
          </a:p>
          <a:p>
            <a:pPr marL="628650" lvl="1" indent="-171450">
              <a:spcBef>
                <a:spcPts val="200"/>
              </a:spcBef>
              <a:buFont typeface="Courier New"/>
              <a:buChar char="o"/>
            </a:pPr>
            <a:r>
              <a:rPr lang="en-US" sz="1200">
                <a:latin typeface="Malgun Gothic"/>
                <a:ea typeface="Malgun Gothic"/>
              </a:rPr>
              <a:t>Tests removing a key and shows the updated list.</a:t>
            </a:r>
            <a:endParaRPr lang="en-US" sz="1200">
              <a:latin typeface="Malgun Gothic"/>
              <a:ea typeface="Malgun Gothic"/>
              <a:cs typeface="Times New Roman"/>
            </a:endParaRPr>
          </a:p>
          <a:p>
            <a:pPr marL="285750" indent="-285750">
              <a:buFont typeface="Wingdings"/>
              <a:buChar char="Ø"/>
            </a:pPr>
            <a:endParaRPr lang="en-US">
              <a:cs typeface="Times New Roman" panose="02020603050405020304"/>
            </a:endParaRPr>
          </a:p>
          <a:p>
            <a:pPr algn="l"/>
            <a:endParaRPr lang="en-US"/>
          </a:p>
        </p:txBody>
      </p:sp>
      <p:sp>
        <p:nvSpPr>
          <p:cNvPr id="4" name="TextBox 3">
            <a:extLst>
              <a:ext uri="{FF2B5EF4-FFF2-40B4-BE49-F238E27FC236}">
                <a16:creationId xmlns:a16="http://schemas.microsoft.com/office/drawing/2014/main" id="{A1558229-717C-7354-F18C-270842D5A002}"/>
              </a:ext>
            </a:extLst>
          </p:cNvPr>
          <p:cNvSpPr txBox="1"/>
          <p:nvPr/>
        </p:nvSpPr>
        <p:spPr>
          <a:xfrm>
            <a:off x="4787769" y="4538197"/>
            <a:ext cx="5360864"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200" b="1" err="1">
                <a:latin typeface="Malgun Gothic"/>
                <a:ea typeface="Malgun Gothic"/>
              </a:rPr>
              <a:t>SkipList</a:t>
            </a:r>
            <a:r>
              <a:rPr lang="en-US" sz="1200" b="1">
                <a:latin typeface="Malgun Gothic"/>
                <a:ea typeface="Malgun Gothic"/>
              </a:rPr>
              <a:t> Class:</a:t>
            </a:r>
            <a:endParaRPr lang="en-US" sz="1200" b="1">
              <a:latin typeface="Malgun Gothic"/>
              <a:ea typeface="Malgun Gothic"/>
              <a:cs typeface="Times New Roman" panose="02020603050405020304"/>
            </a:endParaRPr>
          </a:p>
          <a:p>
            <a:r>
              <a:rPr lang="en-US" sz="1200" b="1">
                <a:latin typeface="Malgun Gothic"/>
                <a:ea typeface="+mn-lt"/>
                <a:cs typeface="+mn-lt"/>
              </a:rPr>
              <a:t>Purpose:</a:t>
            </a:r>
            <a:r>
              <a:rPr lang="en-US" sz="1200">
                <a:latin typeface="Malgun Gothic"/>
                <a:ea typeface="+mn-lt"/>
                <a:cs typeface="+mn-lt"/>
              </a:rPr>
              <a:t> Manages the operations of the skip list (adding, finding, and removing nodes).</a:t>
            </a:r>
            <a:endParaRPr lang="en-US" sz="1200">
              <a:latin typeface="Malgun Gothic"/>
              <a:ea typeface="Malgun Gothic"/>
              <a:cs typeface="Times New Roman" panose="02020603050405020304"/>
            </a:endParaRPr>
          </a:p>
          <a:p>
            <a:r>
              <a:rPr lang="en-US" sz="1200" b="1">
                <a:latin typeface="Malgun Gothic"/>
                <a:ea typeface="+mn-lt"/>
                <a:cs typeface="+mn-lt"/>
              </a:rPr>
              <a:t>Key Properties:</a:t>
            </a:r>
            <a:endParaRPr lang="en-US" sz="1200" b="1">
              <a:latin typeface="Malgun Gothic"/>
              <a:ea typeface="Malgun Gothic"/>
              <a:cs typeface="Times New Roman" panose="02020603050405020304"/>
            </a:endParaRPr>
          </a:p>
          <a:p>
            <a:pPr marL="742950" lvl="1" indent="-285750">
              <a:buFont typeface="Courier New"/>
              <a:buChar char="o"/>
            </a:pPr>
            <a:r>
              <a:rPr lang="en-US" sz="1200" b="1" err="1">
                <a:latin typeface="Malgun Gothic"/>
                <a:ea typeface="Malgun Gothic"/>
              </a:rPr>
              <a:t>topHead</a:t>
            </a:r>
            <a:r>
              <a:rPr lang="en-US" sz="1200">
                <a:latin typeface="Malgun Gothic"/>
                <a:ea typeface="+mn-lt"/>
                <a:cs typeface="+mn-lt"/>
              </a:rPr>
              <a:t>: Points to the head of the topmost level.</a:t>
            </a:r>
            <a:endParaRPr lang="en-US" sz="1200">
              <a:latin typeface="Malgun Gothic"/>
              <a:ea typeface="Malgun Gothic"/>
              <a:cs typeface="Times New Roman" panose="02020603050405020304"/>
            </a:endParaRPr>
          </a:p>
          <a:p>
            <a:pPr marL="742950" lvl="1" indent="-285750">
              <a:buFont typeface="Courier New"/>
              <a:buChar char="o"/>
            </a:pPr>
            <a:r>
              <a:rPr lang="en-US" sz="1200" b="1" err="1">
                <a:latin typeface="Malgun Gothic"/>
                <a:ea typeface="Malgun Gothic"/>
              </a:rPr>
              <a:t>maxLevels</a:t>
            </a:r>
            <a:r>
              <a:rPr lang="en-US" sz="1200">
                <a:latin typeface="Malgun Gothic"/>
                <a:ea typeface="+mn-lt"/>
                <a:cs typeface="+mn-lt"/>
              </a:rPr>
              <a:t>: Defines the maximum number of levels.</a:t>
            </a:r>
            <a:endParaRPr lang="en-US" sz="1200">
              <a:latin typeface="Malgun Gothic"/>
              <a:ea typeface="Malgun Gothic"/>
              <a:cs typeface="Times New Roman" panose="02020603050405020304"/>
            </a:endParaRPr>
          </a:p>
          <a:p>
            <a:pPr marL="742950" lvl="1" indent="-285750">
              <a:buFont typeface="Courier New"/>
              <a:buChar char="o"/>
            </a:pPr>
            <a:r>
              <a:rPr lang="en-US" sz="1200" b="1">
                <a:latin typeface="Malgun Gothic"/>
                <a:ea typeface="Malgun Gothic"/>
              </a:rPr>
              <a:t>Random</a:t>
            </a:r>
            <a:r>
              <a:rPr lang="en-US" sz="1200" b="1">
                <a:latin typeface="Malgun Gothic"/>
                <a:ea typeface="+mn-lt"/>
                <a:cs typeface="+mn-lt"/>
              </a:rPr>
              <a:t> object</a:t>
            </a:r>
            <a:r>
              <a:rPr lang="en-US" sz="1200">
                <a:latin typeface="Malgun Gothic"/>
                <a:ea typeface="+mn-lt"/>
                <a:cs typeface="+mn-lt"/>
              </a:rPr>
              <a:t>: Determines how high a node is promoted in the levels.</a:t>
            </a:r>
            <a:endParaRPr lang="en-US" sz="1200">
              <a:latin typeface="Malgun Gothic"/>
              <a:ea typeface="Malgun Gothic"/>
              <a:cs typeface="Times New Roman" panose="02020603050405020304"/>
            </a:endParaRPr>
          </a:p>
          <a:p>
            <a:pPr algn="l"/>
            <a:endParaRPr lang="en-US">
              <a:cs typeface="Times New Roman"/>
            </a:endParaRPr>
          </a:p>
        </p:txBody>
      </p:sp>
      <p:sp>
        <p:nvSpPr>
          <p:cNvPr id="5" name="TextBox 4">
            <a:extLst>
              <a:ext uri="{FF2B5EF4-FFF2-40B4-BE49-F238E27FC236}">
                <a16:creationId xmlns:a16="http://schemas.microsoft.com/office/drawing/2014/main" id="{A9898FC7-8ACA-8E72-1CDB-5980D9A0DB53}"/>
              </a:ext>
            </a:extLst>
          </p:cNvPr>
          <p:cNvSpPr txBox="1"/>
          <p:nvPr/>
        </p:nvSpPr>
        <p:spPr>
          <a:xfrm>
            <a:off x="4073804" y="2646849"/>
            <a:ext cx="334168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200" b="1">
                <a:latin typeface="Malgun Gothic"/>
                <a:ea typeface="Malgun Gothic"/>
              </a:rPr>
              <a:t>Constructor:</a:t>
            </a:r>
            <a:endParaRPr lang="en-US" sz="1200">
              <a:latin typeface="Malgun Gothic"/>
              <a:ea typeface="Malgun Gothic"/>
              <a:cs typeface="Times New Roman" panose="02020603050405020304"/>
            </a:endParaRPr>
          </a:p>
          <a:p>
            <a:r>
              <a:rPr lang="en-US" sz="1200" b="1">
                <a:latin typeface="Malgun Gothic"/>
                <a:ea typeface="+mn-lt"/>
                <a:cs typeface="+mn-lt"/>
              </a:rPr>
              <a:t>Initializes:</a:t>
            </a:r>
            <a:endParaRPr lang="en-US" sz="1200">
              <a:latin typeface="Malgun Gothic"/>
              <a:ea typeface="Malgun Gothic"/>
              <a:cs typeface="Times New Roman" panose="02020603050405020304"/>
            </a:endParaRPr>
          </a:p>
          <a:p>
            <a:pPr marL="742950" lvl="1" indent="-285750">
              <a:buFont typeface="Courier New"/>
              <a:buChar char="o"/>
            </a:pPr>
            <a:r>
              <a:rPr lang="en-US" sz="1200">
                <a:latin typeface="Malgun Gothic"/>
                <a:ea typeface="+mn-lt"/>
                <a:cs typeface="+mn-lt"/>
              </a:rPr>
              <a:t>The </a:t>
            </a:r>
            <a:r>
              <a:rPr lang="en-US" sz="1200" b="1" err="1">
                <a:latin typeface="Malgun Gothic"/>
                <a:ea typeface="Malgun Gothic"/>
              </a:rPr>
              <a:t>topHead</a:t>
            </a:r>
            <a:r>
              <a:rPr lang="en-US" sz="1200">
                <a:latin typeface="Malgun Gothic"/>
                <a:ea typeface="+mn-lt"/>
                <a:cs typeface="+mn-lt"/>
              </a:rPr>
              <a:t> node with the maximum possible value.</a:t>
            </a:r>
            <a:endParaRPr lang="en-US" sz="1200">
              <a:latin typeface="Malgun Gothic"/>
              <a:ea typeface="Malgun Gothic"/>
              <a:cs typeface="Times New Roman" panose="02020603050405020304"/>
            </a:endParaRPr>
          </a:p>
          <a:p>
            <a:pPr marL="742950" lvl="1" indent="-285750">
              <a:buFont typeface="Courier New"/>
              <a:buChar char="o"/>
            </a:pPr>
            <a:r>
              <a:rPr lang="en-US" sz="1200">
                <a:latin typeface="Malgun Gothic"/>
                <a:ea typeface="+mn-lt"/>
                <a:cs typeface="+mn-lt"/>
              </a:rPr>
              <a:t>Creates additional head nodes for each level and links them using </a:t>
            </a:r>
            <a:r>
              <a:rPr lang="en-US" sz="1200">
                <a:latin typeface="Malgun Gothic"/>
                <a:ea typeface="Malgun Gothic"/>
              </a:rPr>
              <a:t>down</a:t>
            </a:r>
            <a:r>
              <a:rPr lang="en-US" sz="1200">
                <a:latin typeface="Malgun Gothic"/>
                <a:ea typeface="+mn-lt"/>
                <a:cs typeface="+mn-lt"/>
              </a:rPr>
              <a:t> pointers.</a:t>
            </a:r>
            <a:endParaRPr lang="en-US" sz="1200">
              <a:latin typeface="Malgun Gothic"/>
              <a:ea typeface="Malgun Gothic"/>
              <a:cs typeface="Times New Roman" panose="02020603050405020304"/>
            </a:endParaRPr>
          </a:p>
          <a:p>
            <a:pPr algn="l"/>
            <a:endParaRPr lang="en-US" sz="1200">
              <a:latin typeface="Malgun Gothic"/>
              <a:ea typeface="Malgun Gothic"/>
              <a:cs typeface="Times New Roman" panose="02020603050405020304"/>
            </a:endParaRPr>
          </a:p>
        </p:txBody>
      </p:sp>
      <p:sp>
        <p:nvSpPr>
          <p:cNvPr id="6" name="TextBox 5">
            <a:extLst>
              <a:ext uri="{FF2B5EF4-FFF2-40B4-BE49-F238E27FC236}">
                <a16:creationId xmlns:a16="http://schemas.microsoft.com/office/drawing/2014/main" id="{AF08E75B-D78C-DB16-39CB-35EC9687EBE5}"/>
              </a:ext>
            </a:extLst>
          </p:cNvPr>
          <p:cNvSpPr txBox="1"/>
          <p:nvPr/>
        </p:nvSpPr>
        <p:spPr>
          <a:xfrm>
            <a:off x="480129" y="4397829"/>
            <a:ext cx="358603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200" b="1">
                <a:latin typeface="Malgun Gothic"/>
                <a:ea typeface="Malgun Gothic"/>
              </a:rPr>
              <a:t>Node Creation (</a:t>
            </a:r>
            <a:r>
              <a:rPr lang="en-US" sz="1200" b="1" err="1">
                <a:latin typeface="Malgun Gothic"/>
                <a:ea typeface="Malgun Gothic"/>
              </a:rPr>
              <a:t>createNode</a:t>
            </a:r>
            <a:r>
              <a:rPr lang="en-US" sz="1200" b="1">
                <a:latin typeface="Malgun Gothic"/>
                <a:ea typeface="Malgun Gothic"/>
              </a:rPr>
              <a:t> Method):</a:t>
            </a:r>
            <a:endParaRPr lang="en-US" sz="1200">
              <a:latin typeface="Malgun Gothic"/>
              <a:ea typeface="Malgun Gothic"/>
              <a:cs typeface="Times New Roman" panose="02020603050405020304"/>
            </a:endParaRPr>
          </a:p>
          <a:p>
            <a:r>
              <a:rPr lang="en-US" sz="1200" b="1">
                <a:latin typeface="Malgun Gothic"/>
                <a:ea typeface="+mn-lt"/>
                <a:cs typeface="+mn-lt"/>
              </a:rPr>
              <a:t>Purpose:</a:t>
            </a:r>
            <a:r>
              <a:rPr lang="en-US" sz="1200">
                <a:latin typeface="Malgun Gothic"/>
                <a:ea typeface="+mn-lt"/>
                <a:cs typeface="+mn-lt"/>
              </a:rPr>
              <a:t> Creates a new node easily.</a:t>
            </a:r>
            <a:endParaRPr lang="en-US" sz="1200">
              <a:latin typeface="Malgun Gothic"/>
              <a:ea typeface="Malgun Gothic"/>
              <a:cs typeface="Times New Roman" panose="02020603050405020304"/>
            </a:endParaRPr>
          </a:p>
          <a:p>
            <a:r>
              <a:rPr lang="en-US" sz="1200" b="1">
                <a:latin typeface="Malgun Gothic"/>
                <a:ea typeface="+mn-lt"/>
                <a:cs typeface="+mn-lt"/>
              </a:rPr>
              <a:t>Inputs:</a:t>
            </a:r>
            <a:endParaRPr lang="en-US" sz="1200">
              <a:latin typeface="Malgun Gothic"/>
              <a:ea typeface="Malgun Gothic"/>
              <a:cs typeface="Times New Roman" panose="02020603050405020304"/>
            </a:endParaRPr>
          </a:p>
          <a:p>
            <a:pPr marL="742950" lvl="1" indent="-285750">
              <a:buFont typeface="Courier New"/>
              <a:buChar char="o"/>
            </a:pPr>
            <a:r>
              <a:rPr lang="en-US" sz="1200">
                <a:latin typeface="Malgun Gothic"/>
                <a:ea typeface="Malgun Gothic"/>
              </a:rPr>
              <a:t>value</a:t>
            </a:r>
            <a:r>
              <a:rPr lang="en-US" sz="1200">
                <a:latin typeface="Malgun Gothic"/>
                <a:ea typeface="+mn-lt"/>
                <a:cs typeface="+mn-lt"/>
              </a:rPr>
              <a:t>: Value to store in the node.</a:t>
            </a:r>
            <a:endParaRPr lang="en-US" sz="1200">
              <a:latin typeface="Malgun Gothic"/>
              <a:ea typeface="Malgun Gothic"/>
              <a:cs typeface="Times New Roman" panose="02020603050405020304"/>
            </a:endParaRPr>
          </a:p>
          <a:p>
            <a:pPr marL="742950" lvl="1" indent="-285750">
              <a:buFont typeface="Courier New"/>
              <a:buChar char="o"/>
            </a:pPr>
            <a:r>
              <a:rPr lang="en-US" sz="1200">
                <a:latin typeface="Malgun Gothic"/>
                <a:ea typeface="Malgun Gothic"/>
              </a:rPr>
              <a:t>next</a:t>
            </a:r>
            <a:r>
              <a:rPr lang="en-US" sz="1200">
                <a:latin typeface="Malgun Gothic"/>
                <a:ea typeface="+mn-lt"/>
                <a:cs typeface="+mn-lt"/>
              </a:rPr>
              <a:t>: Pointer to the next node on the same level.</a:t>
            </a:r>
            <a:endParaRPr lang="en-US" sz="1200">
              <a:latin typeface="Malgun Gothic"/>
              <a:ea typeface="Malgun Gothic"/>
              <a:cs typeface="Times New Roman" panose="02020603050405020304"/>
            </a:endParaRPr>
          </a:p>
          <a:p>
            <a:pPr marL="742950" lvl="1" indent="-285750">
              <a:buFont typeface="Courier New"/>
              <a:buChar char="o"/>
            </a:pPr>
            <a:r>
              <a:rPr lang="en-US" sz="1200">
                <a:latin typeface="Malgun Gothic"/>
                <a:ea typeface="Malgun Gothic"/>
              </a:rPr>
              <a:t>down</a:t>
            </a:r>
            <a:r>
              <a:rPr lang="en-US" sz="1200">
                <a:latin typeface="Malgun Gothic"/>
                <a:ea typeface="+mn-lt"/>
                <a:cs typeface="+mn-lt"/>
              </a:rPr>
              <a:t>: Pointer to the node at the lower level.</a:t>
            </a:r>
            <a:endParaRPr lang="en-US" sz="1200">
              <a:latin typeface="Malgun Gothic"/>
              <a:ea typeface="Malgun Gothic"/>
              <a:cs typeface="Times New Roman" panose="02020603050405020304"/>
            </a:endParaRPr>
          </a:p>
          <a:p>
            <a:r>
              <a:rPr lang="en-US" sz="1200" b="1">
                <a:latin typeface="Malgun Gothic"/>
                <a:ea typeface="+mn-lt"/>
                <a:cs typeface="+mn-lt"/>
              </a:rPr>
              <a:t>Output:</a:t>
            </a:r>
            <a:r>
              <a:rPr lang="en-US" sz="1200">
                <a:latin typeface="Malgun Gothic"/>
                <a:ea typeface="+mn-lt"/>
                <a:cs typeface="+mn-lt"/>
              </a:rPr>
              <a:t> A new node with the provided values and pointers.</a:t>
            </a:r>
            <a:endParaRPr lang="en-US" sz="1200">
              <a:latin typeface="Malgun Gothic"/>
              <a:ea typeface="Malgun Gothic"/>
              <a:cs typeface="Times New Roman" panose="02020603050405020304"/>
            </a:endParaRPr>
          </a:p>
          <a:p>
            <a:pPr algn="l"/>
            <a:endParaRPr lang="en-US" sz="1200">
              <a:latin typeface="Malgun Gothic"/>
              <a:ea typeface="Malgun Gothic"/>
              <a:cs typeface="Times New Roman" panose="02020603050405020304"/>
            </a:endParaRPr>
          </a:p>
        </p:txBody>
      </p:sp>
      <p:pic>
        <p:nvPicPr>
          <p:cNvPr id="86" name="Audio 85">
            <a:extLst>
              <a:ext uri="{FF2B5EF4-FFF2-40B4-BE49-F238E27FC236}">
                <a16:creationId xmlns:a16="http://schemas.microsoft.com/office/drawing/2014/main" id="{6ABC4254-601C-1FB9-B856-2537E90664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69008469"/>
      </p:ext>
    </p:extLst>
  </p:cSld>
  <p:clrMapOvr>
    <a:masterClrMapping/>
  </p:clrMapOvr>
  <mc:AlternateContent xmlns:mc="http://schemas.openxmlformats.org/markup-compatibility/2006" xmlns:p14="http://schemas.microsoft.com/office/powerpoint/2010/main">
    <mc:Choice Requires="p14">
      <p:transition spd="slow" p14:dur="2000" advTm="74292"/>
    </mc:Choice>
    <mc:Fallback xmlns="">
      <p:transition spd="slow" advTm="74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7C3ACD-CFF6-7F35-A325-552FDDCC7831}"/>
              </a:ext>
            </a:extLst>
          </p:cNvPr>
          <p:cNvSpPr txBox="1"/>
          <p:nvPr/>
        </p:nvSpPr>
        <p:spPr>
          <a:xfrm>
            <a:off x="5599697" y="1316573"/>
            <a:ext cx="659088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b="1">
                <a:latin typeface="Malgun Gothic"/>
                <a:ea typeface="Malgun Gothic"/>
              </a:rPr>
              <a:t>Insertion:</a:t>
            </a:r>
            <a:endParaRPr lang="en-US" sz="1400">
              <a:latin typeface="Malgun Gothic"/>
              <a:ea typeface="Malgun Gothic"/>
            </a:endParaRPr>
          </a:p>
          <a:p>
            <a:pPr marL="742950" lvl="1" indent="-285750">
              <a:buFont typeface="Courier New"/>
              <a:buChar char="o"/>
            </a:pPr>
            <a:r>
              <a:rPr lang="en-US" sz="1400" b="1">
                <a:latin typeface="Malgun Gothic"/>
                <a:ea typeface="Malgun Gothic"/>
              </a:rPr>
              <a:t>add</a:t>
            </a:r>
            <a:r>
              <a:rPr lang="en-US" sz="1400" b="1">
                <a:latin typeface="Malgun Gothic"/>
                <a:ea typeface="+mn-lt"/>
                <a:cs typeface="+mn-lt"/>
              </a:rPr>
              <a:t> method: </a:t>
            </a:r>
            <a:r>
              <a:rPr lang="en-US" sz="1400">
                <a:latin typeface="Malgun Gothic"/>
                <a:ea typeface="+mn-lt"/>
                <a:cs typeface="+mn-lt"/>
              </a:rPr>
              <a:t>Inserts a new key and promotes it randomly.</a:t>
            </a:r>
            <a:endParaRPr lang="en-US" sz="1400">
              <a:latin typeface="Malgun Gothic"/>
              <a:ea typeface="Malgun Gothic"/>
              <a:cs typeface="Times New Roman"/>
            </a:endParaRPr>
          </a:p>
          <a:p>
            <a:pPr algn="l"/>
            <a:endParaRPr lang="en-US">
              <a:cs typeface="Times New Roman" panose="02020603050405020304"/>
            </a:endParaRPr>
          </a:p>
        </p:txBody>
      </p:sp>
      <p:pic>
        <p:nvPicPr>
          <p:cNvPr id="6" name="Picture 5" descr="A screen shot of a computer program&#10;&#10;Description automatically generated">
            <a:extLst>
              <a:ext uri="{FF2B5EF4-FFF2-40B4-BE49-F238E27FC236}">
                <a16:creationId xmlns:a16="http://schemas.microsoft.com/office/drawing/2014/main" id="{E648EEEA-B840-DD64-9956-543352217A17}"/>
              </a:ext>
            </a:extLst>
          </p:cNvPr>
          <p:cNvPicPr>
            <a:picLocks noChangeAspect="1"/>
          </p:cNvPicPr>
          <p:nvPr/>
        </p:nvPicPr>
        <p:blipFill>
          <a:blip r:embed="rId4"/>
          <a:srcRect t="625" r="16121" b="154"/>
          <a:stretch/>
        </p:blipFill>
        <p:spPr>
          <a:xfrm>
            <a:off x="6505534" y="1898662"/>
            <a:ext cx="4536608" cy="4388987"/>
          </a:xfrm>
          <a:prstGeom prst="rect">
            <a:avLst/>
          </a:prstGeom>
        </p:spPr>
      </p:pic>
      <p:sp>
        <p:nvSpPr>
          <p:cNvPr id="7" name="TextBox 6">
            <a:extLst>
              <a:ext uri="{FF2B5EF4-FFF2-40B4-BE49-F238E27FC236}">
                <a16:creationId xmlns:a16="http://schemas.microsoft.com/office/drawing/2014/main" id="{CA8776E1-D07A-BF32-1997-4CA020877AAB}"/>
              </a:ext>
            </a:extLst>
          </p:cNvPr>
          <p:cNvSpPr txBox="1"/>
          <p:nvPr/>
        </p:nvSpPr>
        <p:spPr>
          <a:xfrm>
            <a:off x="271122" y="1311562"/>
            <a:ext cx="6073648"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b="1">
                <a:latin typeface="Malgun Gothic"/>
                <a:ea typeface="Malgun Gothic"/>
              </a:rPr>
              <a:t>Searching:</a:t>
            </a:r>
            <a:endParaRPr lang="en-US" sz="1400">
              <a:latin typeface="Malgun Gothic"/>
              <a:ea typeface="Malgun Gothic"/>
            </a:endParaRPr>
          </a:p>
          <a:p>
            <a:pPr marL="742950" lvl="1" indent="-285750">
              <a:buFont typeface="Courier New"/>
              <a:buChar char="o"/>
            </a:pPr>
            <a:r>
              <a:rPr lang="en-US" sz="1400" b="1">
                <a:latin typeface="Malgun Gothic"/>
                <a:ea typeface="Malgun Gothic"/>
              </a:rPr>
              <a:t>find</a:t>
            </a:r>
            <a:r>
              <a:rPr lang="en-US" sz="1400" b="1">
                <a:latin typeface="Malgun Gothic"/>
                <a:ea typeface="+mn-lt"/>
                <a:cs typeface="+mn-lt"/>
              </a:rPr>
              <a:t> method: </a:t>
            </a:r>
            <a:r>
              <a:rPr lang="en-US" sz="1400">
                <a:latin typeface="Malgun Gothic"/>
                <a:ea typeface="+mn-lt"/>
                <a:cs typeface="+mn-lt"/>
              </a:rPr>
              <a:t>Looks for a specific key in the skip list.</a:t>
            </a:r>
            <a:endParaRPr lang="en-US" sz="1400">
              <a:latin typeface="Malgun Gothic"/>
              <a:ea typeface="Malgun Gothic"/>
              <a:cs typeface="Times New Roman"/>
            </a:endParaRPr>
          </a:p>
          <a:p>
            <a:pPr algn="l"/>
            <a:endParaRPr lang="en-US">
              <a:cs typeface="Times New Roman"/>
            </a:endParaRPr>
          </a:p>
        </p:txBody>
      </p:sp>
      <p:pic>
        <p:nvPicPr>
          <p:cNvPr id="8" name="Picture 7" descr="A screen shot of a computer code&#10;&#10;Description automatically generated">
            <a:extLst>
              <a:ext uri="{FF2B5EF4-FFF2-40B4-BE49-F238E27FC236}">
                <a16:creationId xmlns:a16="http://schemas.microsoft.com/office/drawing/2014/main" id="{09178ABD-6B9F-B848-AAEB-5F38F67490DF}"/>
              </a:ext>
            </a:extLst>
          </p:cNvPr>
          <p:cNvPicPr>
            <a:picLocks noChangeAspect="1"/>
          </p:cNvPicPr>
          <p:nvPr/>
        </p:nvPicPr>
        <p:blipFill>
          <a:blip r:embed="rId5"/>
          <a:srcRect r="24913" b="252"/>
          <a:stretch/>
        </p:blipFill>
        <p:spPr>
          <a:xfrm>
            <a:off x="268942" y="1899364"/>
            <a:ext cx="3804123" cy="1837852"/>
          </a:xfrm>
          <a:prstGeom prst="rect">
            <a:avLst/>
          </a:prstGeom>
        </p:spPr>
      </p:pic>
      <p:sp>
        <p:nvSpPr>
          <p:cNvPr id="9" name="TextBox 8">
            <a:extLst>
              <a:ext uri="{FF2B5EF4-FFF2-40B4-BE49-F238E27FC236}">
                <a16:creationId xmlns:a16="http://schemas.microsoft.com/office/drawing/2014/main" id="{A57A26E6-75BE-9703-6977-F8F78DE806E5}"/>
              </a:ext>
            </a:extLst>
          </p:cNvPr>
          <p:cNvSpPr txBox="1"/>
          <p:nvPr/>
        </p:nvSpPr>
        <p:spPr>
          <a:xfrm>
            <a:off x="266760" y="3737281"/>
            <a:ext cx="641182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b="1">
                <a:latin typeface="Malgun Gothic"/>
                <a:ea typeface="Malgun Gothic"/>
              </a:rPr>
              <a:t>Deletion:</a:t>
            </a:r>
            <a:endParaRPr lang="en-US" sz="1400">
              <a:latin typeface="Malgun Gothic"/>
              <a:ea typeface="Malgun Gothic"/>
            </a:endParaRPr>
          </a:p>
          <a:p>
            <a:pPr marL="742950" lvl="1" indent="-285750">
              <a:buFont typeface="Courier New"/>
              <a:buChar char="o"/>
            </a:pPr>
            <a:r>
              <a:rPr lang="en-US" sz="1400" b="1">
                <a:latin typeface="Malgun Gothic"/>
                <a:ea typeface="Malgun Gothic"/>
              </a:rPr>
              <a:t>remove</a:t>
            </a:r>
            <a:r>
              <a:rPr lang="en-US" sz="1400" b="1">
                <a:latin typeface="Malgun Gothic"/>
                <a:ea typeface="+mn-lt"/>
                <a:cs typeface="+mn-lt"/>
              </a:rPr>
              <a:t> method: </a:t>
            </a:r>
            <a:r>
              <a:rPr lang="en-US" sz="1400">
                <a:latin typeface="Malgun Gothic"/>
                <a:ea typeface="+mn-lt"/>
                <a:cs typeface="+mn-lt"/>
              </a:rPr>
              <a:t>Removes a specified key from the skip list.</a:t>
            </a:r>
            <a:endParaRPr lang="en-US" sz="1400">
              <a:latin typeface="Malgun Gothic"/>
              <a:ea typeface="Malgun Gothic"/>
              <a:cs typeface="Times New Roman"/>
            </a:endParaRPr>
          </a:p>
          <a:p>
            <a:pPr algn="l"/>
            <a:endParaRPr lang="en-US">
              <a:cs typeface="Times New Roman"/>
            </a:endParaRPr>
          </a:p>
        </p:txBody>
      </p:sp>
      <p:pic>
        <p:nvPicPr>
          <p:cNvPr id="10" name="Picture 9" descr="A screen shot of a computer program&#10;&#10;Description automatically generated">
            <a:extLst>
              <a:ext uri="{FF2B5EF4-FFF2-40B4-BE49-F238E27FC236}">
                <a16:creationId xmlns:a16="http://schemas.microsoft.com/office/drawing/2014/main" id="{E07194F9-E2B3-CE5B-E8F3-9DD5BAB07A4C}"/>
              </a:ext>
            </a:extLst>
          </p:cNvPr>
          <p:cNvPicPr>
            <a:picLocks noChangeAspect="1"/>
          </p:cNvPicPr>
          <p:nvPr/>
        </p:nvPicPr>
        <p:blipFill>
          <a:blip r:embed="rId6"/>
          <a:srcRect r="2482" b="-181"/>
          <a:stretch/>
        </p:blipFill>
        <p:spPr>
          <a:xfrm>
            <a:off x="268943" y="4305505"/>
            <a:ext cx="4734487" cy="2415578"/>
          </a:xfrm>
          <a:prstGeom prst="rect">
            <a:avLst/>
          </a:prstGeom>
        </p:spPr>
      </p:pic>
      <p:sp>
        <p:nvSpPr>
          <p:cNvPr id="14" name="Title 1">
            <a:extLst>
              <a:ext uri="{FF2B5EF4-FFF2-40B4-BE49-F238E27FC236}">
                <a16:creationId xmlns:a16="http://schemas.microsoft.com/office/drawing/2014/main" id="{4BE2BA6A-7F33-B597-DB17-682F770724E7}"/>
              </a:ext>
            </a:extLst>
          </p:cNvPr>
          <p:cNvSpPr txBox="1">
            <a:spLocks/>
          </p:cNvSpPr>
          <p:nvPr/>
        </p:nvSpPr>
        <p:spPr>
          <a:xfrm>
            <a:off x="643436" y="141154"/>
            <a:ext cx="10653578" cy="11322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a:latin typeface="Malgun Gothic"/>
                <a:ea typeface="맑은 고딕"/>
              </a:rPr>
              <a:t>Implementations (Java) cont.</a:t>
            </a:r>
            <a:endParaRPr lang="en-US">
              <a:latin typeface="Malgun Gothic"/>
            </a:endParaRPr>
          </a:p>
        </p:txBody>
      </p:sp>
      <p:pic>
        <p:nvPicPr>
          <p:cNvPr id="23" name="Audio 22">
            <a:extLst>
              <a:ext uri="{FF2B5EF4-FFF2-40B4-BE49-F238E27FC236}">
                <a16:creationId xmlns:a16="http://schemas.microsoft.com/office/drawing/2014/main" id="{704B7B76-5742-29E5-C0AD-8AC09A3769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3508345"/>
      </p:ext>
    </p:extLst>
  </p:cSld>
  <p:clrMapOvr>
    <a:masterClrMapping/>
  </p:clrMapOvr>
  <mc:AlternateContent xmlns:mc="http://schemas.openxmlformats.org/markup-compatibility/2006" xmlns:p14="http://schemas.microsoft.com/office/powerpoint/2010/main">
    <mc:Choice Requires="p14">
      <p:transition spd="slow" p14:dur="2000" advTm="39815"/>
    </mc:Choice>
    <mc:Fallback xmlns="">
      <p:transition spd="slow" advTm="39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4557-1480-407C-A096-F64484D65C64}"/>
              </a:ext>
            </a:extLst>
          </p:cNvPr>
          <p:cNvSpPr>
            <a:spLocks noGrp="1"/>
          </p:cNvSpPr>
          <p:nvPr>
            <p:ph type="title"/>
          </p:nvPr>
        </p:nvSpPr>
        <p:spPr>
          <a:xfrm>
            <a:off x="599933" y="388851"/>
            <a:ext cx="9692640" cy="1325562"/>
          </a:xfrm>
        </p:spPr>
        <p:txBody>
          <a:bodyPr/>
          <a:lstStyle/>
          <a:p>
            <a:r>
              <a:rPr lang="en-US">
                <a:latin typeface="Malgun Gothic"/>
                <a:ea typeface="맑은 고딕"/>
              </a:rPr>
              <a:t>Output (Java)</a:t>
            </a:r>
            <a:endParaRPr lang="en-US">
              <a:latin typeface="Malgun Gothic"/>
            </a:endParaRPr>
          </a:p>
        </p:txBody>
      </p:sp>
      <p:sp>
        <p:nvSpPr>
          <p:cNvPr id="3" name="Content Placeholder 2">
            <a:extLst>
              <a:ext uri="{FF2B5EF4-FFF2-40B4-BE49-F238E27FC236}">
                <a16:creationId xmlns:a16="http://schemas.microsoft.com/office/drawing/2014/main" id="{8DF5BD5B-504D-77DA-BA6A-BD0014B420A6}"/>
              </a:ext>
            </a:extLst>
          </p:cNvPr>
          <p:cNvSpPr>
            <a:spLocks noGrp="1"/>
          </p:cNvSpPr>
          <p:nvPr>
            <p:ph idx="1"/>
          </p:nvPr>
        </p:nvSpPr>
        <p:spPr>
          <a:xfrm>
            <a:off x="597253" y="1854079"/>
            <a:ext cx="7036004" cy="4609221"/>
          </a:xfrm>
        </p:spPr>
        <p:txBody>
          <a:bodyPr vert="horz" lIns="91440" tIns="45720" rIns="91440" bIns="45720" rtlCol="0" anchor="t">
            <a:normAutofit/>
          </a:bodyPr>
          <a:lstStyle/>
          <a:p>
            <a:pPr marL="383540" indent="-383540">
              <a:buFont typeface="Wingdings"/>
              <a:buChar char="Ø"/>
            </a:pPr>
            <a:endParaRPr lang="en-US">
              <a:ea typeface="+mn-lt"/>
              <a:cs typeface="+mn-lt"/>
            </a:endParaRPr>
          </a:p>
          <a:p>
            <a:pPr>
              <a:lnSpc>
                <a:spcPct val="100000"/>
              </a:lnSpc>
              <a:spcBef>
                <a:spcPts val="200"/>
              </a:spcBef>
              <a:spcAft>
                <a:spcPts val="0"/>
              </a:spcAft>
              <a:buFont typeface="Wingdings" pitchFamily="34" charset="0"/>
              <a:buChar char="Ø"/>
            </a:pPr>
            <a:r>
              <a:rPr lang="en-US">
                <a:latin typeface="Malgun Gothic"/>
                <a:ea typeface="+mn-lt"/>
                <a:cs typeface="+mn-lt"/>
              </a:rPr>
              <a:t>The skip list has 16 levels.</a:t>
            </a:r>
          </a:p>
          <a:p>
            <a:pPr>
              <a:lnSpc>
                <a:spcPct val="100000"/>
              </a:lnSpc>
              <a:spcBef>
                <a:spcPts val="200"/>
              </a:spcBef>
              <a:spcAft>
                <a:spcPts val="0"/>
              </a:spcAft>
              <a:buFont typeface="Wingdings" pitchFamily="34" charset="0"/>
              <a:buChar char="Ø"/>
            </a:pPr>
            <a:r>
              <a:rPr lang="en-US">
                <a:latin typeface="Malgun Gothic"/>
                <a:ea typeface="+mn-lt"/>
                <a:cs typeface="+mn-lt"/>
              </a:rPr>
              <a:t> Levels 15 to 5 only have the sentinel value 2147483647.</a:t>
            </a:r>
            <a:endParaRPr lang="en-US">
              <a:latin typeface="Malgun Gothic"/>
              <a:ea typeface="Malgun Gothic"/>
            </a:endParaRPr>
          </a:p>
          <a:p>
            <a:pPr>
              <a:lnSpc>
                <a:spcPct val="100000"/>
              </a:lnSpc>
              <a:spcBef>
                <a:spcPts val="200"/>
              </a:spcBef>
              <a:spcAft>
                <a:spcPts val="0"/>
              </a:spcAft>
              <a:buFont typeface="Wingdings" pitchFamily="34" charset="0"/>
              <a:buChar char="Ø"/>
            </a:pPr>
            <a:r>
              <a:rPr lang="en-US">
                <a:latin typeface="Malgun Gothic"/>
                <a:ea typeface="+mn-lt"/>
                <a:cs typeface="+mn-lt"/>
              </a:rPr>
              <a:t>Level 2 has the element 40 added.</a:t>
            </a:r>
            <a:endParaRPr lang="en-US">
              <a:latin typeface="Malgun Gothic"/>
              <a:ea typeface="Malgun Gothic"/>
            </a:endParaRPr>
          </a:p>
          <a:p>
            <a:pPr>
              <a:lnSpc>
                <a:spcPct val="100000"/>
              </a:lnSpc>
              <a:spcBef>
                <a:spcPts val="200"/>
              </a:spcBef>
              <a:spcAft>
                <a:spcPts val="0"/>
              </a:spcAft>
              <a:buFont typeface="Wingdings" pitchFamily="34" charset="0"/>
              <a:buChar char="Ø"/>
            </a:pPr>
            <a:r>
              <a:rPr lang="en-US">
                <a:latin typeface="Malgun Gothic"/>
                <a:ea typeface="+mn-lt"/>
                <a:cs typeface="+mn-lt"/>
              </a:rPr>
              <a:t>Level 1 has 10, 30, and 40.</a:t>
            </a:r>
            <a:endParaRPr lang="en-US">
              <a:latin typeface="Malgun Gothic"/>
              <a:ea typeface="Malgun Gothic"/>
            </a:endParaRPr>
          </a:p>
          <a:p>
            <a:pPr>
              <a:lnSpc>
                <a:spcPct val="100000"/>
              </a:lnSpc>
              <a:spcBef>
                <a:spcPts val="200"/>
              </a:spcBef>
              <a:spcAft>
                <a:spcPts val="0"/>
              </a:spcAft>
              <a:buFont typeface="Wingdings" pitchFamily="34" charset="0"/>
              <a:buChar char="Ø"/>
            </a:pPr>
            <a:r>
              <a:rPr lang="en-US">
                <a:latin typeface="Malgun Gothic"/>
                <a:ea typeface="+mn-lt"/>
                <a:cs typeface="+mn-lt"/>
              </a:rPr>
              <a:t> Level 0 has 10, 20, 30, and 40.</a:t>
            </a:r>
            <a:endParaRPr lang="en-US">
              <a:latin typeface="Malgun Gothic"/>
              <a:ea typeface="Malgun Gothic"/>
            </a:endParaRPr>
          </a:p>
          <a:p>
            <a:pPr>
              <a:lnSpc>
                <a:spcPct val="100000"/>
              </a:lnSpc>
              <a:spcBef>
                <a:spcPts val="200"/>
              </a:spcBef>
              <a:spcAft>
                <a:spcPts val="0"/>
              </a:spcAft>
              <a:buFont typeface="Wingdings" pitchFamily="34" charset="0"/>
              <a:buChar char="Ø"/>
            </a:pPr>
            <a:r>
              <a:rPr lang="en-US">
                <a:latin typeface="Malgun Gothic"/>
                <a:ea typeface="+mn-lt"/>
                <a:cs typeface="+mn-lt"/>
              </a:rPr>
              <a:t>Searching for 10 is successful, but searching for 15 fails.</a:t>
            </a:r>
            <a:endParaRPr lang="en-US">
              <a:latin typeface="Malgun Gothic"/>
              <a:ea typeface="Malgun Gothic"/>
            </a:endParaRPr>
          </a:p>
          <a:p>
            <a:pPr>
              <a:lnSpc>
                <a:spcPct val="100000"/>
              </a:lnSpc>
              <a:spcBef>
                <a:spcPts val="200"/>
              </a:spcBef>
              <a:spcAft>
                <a:spcPts val="0"/>
              </a:spcAft>
              <a:buFont typeface="Wingdings" pitchFamily="34" charset="0"/>
              <a:buChar char="Ø"/>
            </a:pPr>
            <a:r>
              <a:rPr lang="en-US">
                <a:latin typeface="Malgun Gothic"/>
                <a:ea typeface="+mn-lt"/>
                <a:cs typeface="+mn-lt"/>
              </a:rPr>
              <a:t>After searching, 20 is removed from Level 0, leaving 10, 30, and 40 </a:t>
            </a:r>
            <a:endParaRPr lang="en-US">
              <a:latin typeface="Malgun Gothic"/>
              <a:ea typeface="Malgun Gothic"/>
            </a:endParaRPr>
          </a:p>
          <a:p>
            <a:pPr marL="383540" indent="-383540">
              <a:buFont typeface="Wingdings"/>
              <a:buChar char="Ø"/>
            </a:pPr>
            <a:endParaRPr lang="en-US">
              <a:cs typeface="Times New Roman" panose="02020603050405020304"/>
            </a:endParaRPr>
          </a:p>
          <a:p>
            <a:pPr marL="0" indent="0">
              <a:buNone/>
            </a:pPr>
            <a:endParaRPr lang="en-US">
              <a:ea typeface="맑은 고딕"/>
            </a:endParaRPr>
          </a:p>
        </p:txBody>
      </p:sp>
      <p:pic>
        <p:nvPicPr>
          <p:cNvPr id="4" name="Picture 3">
            <a:extLst>
              <a:ext uri="{FF2B5EF4-FFF2-40B4-BE49-F238E27FC236}">
                <a16:creationId xmlns:a16="http://schemas.microsoft.com/office/drawing/2014/main" id="{F1E0D1C0-F6C6-E2A8-5EEF-4D0CB15EDBD8}"/>
              </a:ext>
            </a:extLst>
          </p:cNvPr>
          <p:cNvPicPr>
            <a:picLocks noChangeAspect="1"/>
          </p:cNvPicPr>
          <p:nvPr/>
        </p:nvPicPr>
        <p:blipFill>
          <a:blip r:embed="rId4"/>
          <a:stretch>
            <a:fillRect/>
          </a:stretch>
        </p:blipFill>
        <p:spPr>
          <a:xfrm>
            <a:off x="7768028" y="628996"/>
            <a:ext cx="2993062" cy="5834402"/>
          </a:xfrm>
          <a:prstGeom prst="rect">
            <a:avLst/>
          </a:prstGeom>
        </p:spPr>
      </p:pic>
      <p:pic>
        <p:nvPicPr>
          <p:cNvPr id="61" name="Audio 60">
            <a:extLst>
              <a:ext uri="{FF2B5EF4-FFF2-40B4-BE49-F238E27FC236}">
                <a16:creationId xmlns:a16="http://schemas.microsoft.com/office/drawing/2014/main" id="{F6B5718A-AAAB-2A7A-AE4C-3A01984AD3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6170387"/>
      </p:ext>
    </p:extLst>
  </p:cSld>
  <p:clrMapOvr>
    <a:masterClrMapping/>
  </p:clrMapOvr>
  <mc:AlternateContent xmlns:mc="http://schemas.openxmlformats.org/markup-compatibility/2006" xmlns:p14="http://schemas.microsoft.com/office/powerpoint/2010/main">
    <mc:Choice Requires="p14">
      <p:transition spd="slow" p14:dur="2000" advTm="60958"/>
    </mc:Choice>
    <mc:Fallback xmlns="">
      <p:transition spd="slow" advTm="60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C518-379D-862D-0FBD-BB300E9D4A1C}"/>
              </a:ext>
            </a:extLst>
          </p:cNvPr>
          <p:cNvSpPr>
            <a:spLocks noGrp="1"/>
          </p:cNvSpPr>
          <p:nvPr>
            <p:ph type="title"/>
          </p:nvPr>
        </p:nvSpPr>
        <p:spPr/>
        <p:txBody>
          <a:bodyPr/>
          <a:lstStyle/>
          <a:p>
            <a:r>
              <a:rPr lang="en-US">
                <a:latin typeface="Malgun Gothic"/>
                <a:ea typeface="Malgun Gothic"/>
              </a:rPr>
              <a:t>Some interesting stuff…to share</a:t>
            </a:r>
          </a:p>
        </p:txBody>
      </p:sp>
      <p:sp>
        <p:nvSpPr>
          <p:cNvPr id="3" name="Content Placeholder 2">
            <a:extLst>
              <a:ext uri="{FF2B5EF4-FFF2-40B4-BE49-F238E27FC236}">
                <a16:creationId xmlns:a16="http://schemas.microsoft.com/office/drawing/2014/main" id="{629B41C8-941C-5E1E-4305-3F166A67B0D2}"/>
              </a:ext>
            </a:extLst>
          </p:cNvPr>
          <p:cNvSpPr>
            <a:spLocks noGrp="1"/>
          </p:cNvSpPr>
          <p:nvPr>
            <p:ph idx="1"/>
          </p:nvPr>
        </p:nvSpPr>
        <p:spPr/>
        <p:txBody>
          <a:bodyPr vert="horz" lIns="91440" tIns="45720" rIns="91440" bIns="45720" rtlCol="0" anchor="t">
            <a:normAutofit/>
          </a:bodyPr>
          <a:lstStyle/>
          <a:p>
            <a:pPr marL="0" indent="0">
              <a:buNone/>
            </a:pPr>
            <a:endParaRPr lang="en-US">
              <a:latin typeface="Malgun Gothic"/>
              <a:ea typeface="Malgun Gothic"/>
            </a:endParaRPr>
          </a:p>
          <a:p>
            <a:pPr>
              <a:lnSpc>
                <a:spcPct val="100000"/>
              </a:lnSpc>
              <a:spcBef>
                <a:spcPts val="200"/>
              </a:spcBef>
              <a:spcAft>
                <a:spcPts val="0"/>
              </a:spcAft>
              <a:buFont typeface="Wingdings" pitchFamily="34" charset="0"/>
              <a:buChar char="Ø"/>
            </a:pPr>
            <a:r>
              <a:rPr lang="en-US">
                <a:latin typeface="Malgun Gothic"/>
                <a:ea typeface="Malgun Gothic"/>
              </a:rPr>
              <a:t>Address space layout randomization</a:t>
            </a:r>
          </a:p>
          <a:p>
            <a:pPr>
              <a:lnSpc>
                <a:spcPct val="100000"/>
              </a:lnSpc>
              <a:spcBef>
                <a:spcPts val="200"/>
              </a:spcBef>
              <a:spcAft>
                <a:spcPts val="0"/>
              </a:spcAft>
              <a:buFont typeface="Wingdings" pitchFamily="34" charset="0"/>
              <a:buChar char="Ø"/>
            </a:pPr>
            <a:r>
              <a:rPr lang="en-US">
                <a:latin typeface="Malgun Gothic"/>
                <a:ea typeface="Malgun Gothic"/>
              </a:rPr>
              <a:t>Randomized structure is resistant in cyberattacks, because address cannot be specified easily.</a:t>
            </a:r>
          </a:p>
          <a:p>
            <a:pPr marL="0" indent="0">
              <a:buNone/>
            </a:pPr>
            <a:endParaRPr lang="en-US">
              <a:latin typeface="Malgun Gothic"/>
              <a:ea typeface="Malgun Gothic"/>
            </a:endParaRPr>
          </a:p>
          <a:p>
            <a:pPr marL="0" indent="0">
              <a:buNone/>
            </a:pPr>
            <a:endParaRPr lang="en-US">
              <a:latin typeface="Malgun Gothic"/>
              <a:ea typeface="Malgun Gothic"/>
            </a:endParaRPr>
          </a:p>
        </p:txBody>
      </p:sp>
      <p:pic>
        <p:nvPicPr>
          <p:cNvPr id="4" name="Recorded Sound">
            <a:hlinkClick r:id="" action="ppaction://media"/>
            <a:extLst>
              <a:ext uri="{FF2B5EF4-FFF2-40B4-BE49-F238E27FC236}">
                <a16:creationId xmlns:a16="http://schemas.microsoft.com/office/drawing/2014/main" id="{718BD1B0-B46E-7869-C6CF-44960AC558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9800" y="6248400"/>
            <a:ext cx="609600" cy="609600"/>
          </a:xfrm>
          <a:prstGeom prst="rect">
            <a:avLst/>
          </a:prstGeom>
        </p:spPr>
      </p:pic>
      <p:pic>
        <p:nvPicPr>
          <p:cNvPr id="6" name="Picture 5" descr="A black arrow pointing to the left&#10;&#10;Description automatically generated">
            <a:extLst>
              <a:ext uri="{FF2B5EF4-FFF2-40B4-BE49-F238E27FC236}">
                <a16:creationId xmlns:a16="http://schemas.microsoft.com/office/drawing/2014/main" id="{4482AA53-6B3A-0EBE-7621-FEC4108FB8D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904994" y="3683384"/>
            <a:ext cx="2711770" cy="2508444"/>
          </a:xfrm>
          <a:prstGeom prst="rect">
            <a:avLst/>
          </a:prstGeom>
        </p:spPr>
      </p:pic>
    </p:spTree>
    <p:extLst>
      <p:ext uri="{BB962C8B-B14F-4D97-AF65-F5344CB8AC3E}">
        <p14:creationId xmlns:p14="http://schemas.microsoft.com/office/powerpoint/2010/main" val="138224315"/>
      </p:ext>
    </p:extLst>
  </p:cSld>
  <p:clrMapOvr>
    <a:masterClrMapping/>
  </p:clrMapOvr>
  <mc:AlternateContent xmlns:mc="http://schemas.openxmlformats.org/markup-compatibility/2006" xmlns:p14="http://schemas.microsoft.com/office/powerpoint/2010/main">
    <mc:Choice Requires="p14">
      <p:transition spd="slow" p14:dur="2000" advTm="53124"/>
    </mc:Choice>
    <mc:Fallback xmlns="">
      <p:transition spd="slow" advTm="53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BB40-7E6F-5EDA-B321-25E5DC58A4C0}"/>
              </a:ext>
            </a:extLst>
          </p:cNvPr>
          <p:cNvSpPr>
            <a:spLocks noGrp="1"/>
          </p:cNvSpPr>
          <p:nvPr>
            <p:ph type="title"/>
          </p:nvPr>
        </p:nvSpPr>
        <p:spPr/>
        <p:txBody>
          <a:bodyPr/>
          <a:lstStyle/>
          <a:p>
            <a:r>
              <a:rPr lang="en-US">
                <a:latin typeface="Malgun Gothic"/>
                <a:ea typeface="맑은 고딕"/>
              </a:rPr>
              <a:t>Project Management</a:t>
            </a:r>
            <a:endParaRPr lang="en-US">
              <a:latin typeface="Malgun Gothic"/>
            </a:endParaRPr>
          </a:p>
        </p:txBody>
      </p:sp>
      <p:sp>
        <p:nvSpPr>
          <p:cNvPr id="3" name="Content Placeholder 2">
            <a:extLst>
              <a:ext uri="{FF2B5EF4-FFF2-40B4-BE49-F238E27FC236}">
                <a16:creationId xmlns:a16="http://schemas.microsoft.com/office/drawing/2014/main" id="{4B464775-08B8-21AB-A571-03E1A00B0BFB}"/>
              </a:ext>
            </a:extLst>
          </p:cNvPr>
          <p:cNvSpPr>
            <a:spLocks noGrp="1"/>
          </p:cNvSpPr>
          <p:nvPr>
            <p:ph idx="1"/>
          </p:nvPr>
        </p:nvSpPr>
        <p:spPr>
          <a:xfrm>
            <a:off x="1371600" y="2286000"/>
            <a:ext cx="9601200" cy="4572000"/>
          </a:xfrm>
        </p:spPr>
        <p:txBody>
          <a:bodyPr vert="horz" lIns="91440" tIns="45720" rIns="91440" bIns="45720" rtlCol="0" anchor="t">
            <a:normAutofit/>
          </a:bodyPr>
          <a:lstStyle/>
          <a:p>
            <a:pPr>
              <a:lnSpc>
                <a:spcPct val="100000"/>
              </a:lnSpc>
              <a:buFont typeface="Wingdings" pitchFamily="34" charset="0"/>
              <a:buChar char="Ø"/>
            </a:pPr>
            <a:r>
              <a:rPr lang="en-US" b="1">
                <a:latin typeface="Malgun Gothic"/>
                <a:ea typeface="맑은 고딕"/>
              </a:rPr>
              <a:t>We used tools such as:</a:t>
            </a:r>
            <a:endParaRPr lang="en-US" b="1">
              <a:cs typeface="Times New Roman" panose="02020603050405020304"/>
            </a:endParaRPr>
          </a:p>
          <a:p>
            <a:pPr lvl="1">
              <a:lnSpc>
                <a:spcPct val="100000"/>
              </a:lnSpc>
              <a:buFont typeface="Courier New" pitchFamily="34" charset="0"/>
              <a:buChar char="o"/>
            </a:pPr>
            <a:r>
              <a:rPr lang="en-US" spc="10">
                <a:solidFill>
                  <a:srgbClr val="000000"/>
                </a:solidFill>
                <a:latin typeface="Malgun Gothic"/>
                <a:ea typeface="맑은 고딕"/>
              </a:rPr>
              <a:t>GitHub: Track process, share codes and references</a:t>
            </a:r>
            <a:endParaRPr lang="en-US" spc="10">
              <a:solidFill>
                <a:srgbClr val="000000"/>
              </a:solidFill>
              <a:latin typeface="Malgun Gothic"/>
              <a:ea typeface="Malgun Gothic"/>
            </a:endParaRPr>
          </a:p>
          <a:p>
            <a:pPr lvl="1">
              <a:lnSpc>
                <a:spcPct val="100000"/>
              </a:lnSpc>
              <a:buFont typeface="Courier New" pitchFamily="34" charset="0"/>
              <a:buChar char="o"/>
            </a:pPr>
            <a:r>
              <a:rPr lang="en-US" spc="10">
                <a:solidFill>
                  <a:srgbClr val="000000"/>
                </a:solidFill>
                <a:latin typeface="Malgun Gothic"/>
                <a:ea typeface="맑은 고딕"/>
              </a:rPr>
              <a:t>Discord/Outlook: Communiation tools for problems/suggestions</a:t>
            </a:r>
          </a:p>
          <a:p>
            <a:pPr lvl="1">
              <a:lnSpc>
                <a:spcPct val="100000"/>
              </a:lnSpc>
              <a:buFont typeface="Courier New" pitchFamily="34" charset="0"/>
              <a:buChar char="o"/>
            </a:pPr>
            <a:r>
              <a:rPr lang="en-US" spc="10" err="1">
                <a:solidFill>
                  <a:srgbClr val="000000"/>
                </a:solidFill>
                <a:latin typeface="Malgun Gothic"/>
                <a:ea typeface="맑은 고딕"/>
              </a:rPr>
              <a:t>Powerpoint</a:t>
            </a:r>
            <a:r>
              <a:rPr lang="en-US" spc="10">
                <a:solidFill>
                  <a:srgbClr val="000000"/>
                </a:solidFill>
                <a:latin typeface="Malgun Gothic"/>
                <a:ea typeface="맑은 고딕"/>
              </a:rPr>
              <a:t> collaboration to check progress real time</a:t>
            </a:r>
          </a:p>
          <a:p>
            <a:pPr lvl="1">
              <a:lnSpc>
                <a:spcPct val="100000"/>
              </a:lnSpc>
              <a:buFont typeface="Courier New" pitchFamily="34" charset="0"/>
              <a:buChar char="o"/>
            </a:pPr>
            <a:r>
              <a:rPr lang="en-US" spc="10">
                <a:solidFill>
                  <a:srgbClr val="000000"/>
                </a:solidFill>
                <a:latin typeface="Malgun Gothic"/>
                <a:ea typeface="맑은 고딕"/>
              </a:rPr>
              <a:t>Reports and Implementations of both languages, C++, Java</a:t>
            </a:r>
          </a:p>
          <a:p>
            <a:pPr lvl="1">
              <a:lnSpc>
                <a:spcPct val="100000"/>
              </a:lnSpc>
              <a:buFont typeface="Courier New" pitchFamily="34" charset="0"/>
              <a:buChar char="o"/>
            </a:pPr>
            <a:r>
              <a:rPr lang="en-US" spc="10">
                <a:solidFill>
                  <a:srgbClr val="000000"/>
                </a:solidFill>
                <a:latin typeface="Malgun Gothic"/>
                <a:ea typeface="맑은 고딕"/>
              </a:rPr>
              <a:t>Visual studio code to implement and run test cases &amp; debug in C++</a:t>
            </a:r>
          </a:p>
          <a:p>
            <a:pPr lvl="1">
              <a:buFont typeface="Courier New" pitchFamily="34" charset="0"/>
              <a:buChar char="o"/>
            </a:pPr>
            <a:r>
              <a:rPr lang="en-US" spc="10" err="1">
                <a:solidFill>
                  <a:srgbClr val="000000"/>
                </a:solidFill>
                <a:latin typeface="Malgun Gothic"/>
                <a:ea typeface="맑은 고딕"/>
              </a:rPr>
              <a:t>Jdoodle</a:t>
            </a:r>
            <a:r>
              <a:rPr lang="en-US" spc="10">
                <a:solidFill>
                  <a:srgbClr val="000000"/>
                </a:solidFill>
                <a:latin typeface="Malgun Gothic"/>
                <a:ea typeface="맑은 고딕"/>
              </a:rPr>
              <a:t> online java compiler to implement and run test cases &amp; debug in Java</a:t>
            </a:r>
          </a:p>
          <a:p>
            <a:pPr>
              <a:buFont typeface="Wingdings" pitchFamily="34" charset="0"/>
              <a:buChar char="Ø"/>
            </a:pPr>
            <a:endParaRPr lang="en-US">
              <a:solidFill>
                <a:srgbClr val="000000"/>
              </a:solidFill>
              <a:latin typeface="Malgun Gothic"/>
              <a:ea typeface="맑은 고딕"/>
            </a:endParaRPr>
          </a:p>
          <a:p>
            <a:pPr>
              <a:buFont typeface="Wingdings" pitchFamily="34" charset="0"/>
              <a:buChar char="Ø"/>
            </a:pPr>
            <a:r>
              <a:rPr lang="en-US">
                <a:latin typeface="Malgun Gothic"/>
                <a:ea typeface="맑은 고딕"/>
              </a:rPr>
              <a:t>	https://github.com/sunnybutrainy/comp359-assignment2</a:t>
            </a:r>
          </a:p>
          <a:p>
            <a:pPr marL="383540" indent="-383540">
              <a:buFont typeface="Wingdings" pitchFamily="34" charset="0"/>
              <a:buChar char="Ø"/>
            </a:pPr>
            <a:endParaRPr lang="en-US">
              <a:ea typeface="맑은 고딕"/>
              <a:cs typeface="Times New Roman" panose="02020603050405020304"/>
            </a:endParaRPr>
          </a:p>
          <a:p>
            <a:pPr marL="0" indent="0">
              <a:buNone/>
            </a:pPr>
            <a:endParaRPr lang="en-US">
              <a:ea typeface="맑은 고딕"/>
            </a:endParaRPr>
          </a:p>
          <a:p>
            <a:pPr marL="383540" indent="-383540">
              <a:buFont typeface="Wingdings" pitchFamily="34" charset="0"/>
              <a:buChar char="Ø"/>
            </a:pPr>
            <a:endParaRPr lang="en-US">
              <a:ea typeface="맑은 고딕"/>
              <a:cs typeface="Times New Roman" panose="02020603050405020304"/>
            </a:endParaRPr>
          </a:p>
        </p:txBody>
      </p:sp>
      <p:pic>
        <p:nvPicPr>
          <p:cNvPr id="4" name="Recorded Sound">
            <a:hlinkClick r:id="" action="ppaction://media"/>
            <a:extLst>
              <a:ext uri="{FF2B5EF4-FFF2-40B4-BE49-F238E27FC236}">
                <a16:creationId xmlns:a16="http://schemas.microsoft.com/office/drawing/2014/main" id="{767AA510-C807-9BD3-75C4-C818954DD2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4107" y="6248400"/>
            <a:ext cx="609600" cy="609600"/>
          </a:xfrm>
          <a:prstGeom prst="rect">
            <a:avLst/>
          </a:prstGeom>
        </p:spPr>
      </p:pic>
    </p:spTree>
    <p:extLst>
      <p:ext uri="{BB962C8B-B14F-4D97-AF65-F5344CB8AC3E}">
        <p14:creationId xmlns:p14="http://schemas.microsoft.com/office/powerpoint/2010/main" val="1972292026"/>
      </p:ext>
    </p:extLst>
  </p:cSld>
  <p:clrMapOvr>
    <a:masterClrMapping/>
  </p:clrMapOvr>
  <mc:AlternateContent xmlns:mc="http://schemas.openxmlformats.org/markup-compatibility/2006" xmlns:p14="http://schemas.microsoft.com/office/powerpoint/2010/main">
    <mc:Choice Requires="p14">
      <p:transition spd="slow" p14:dur="2000" advTm="56950"/>
    </mc:Choice>
    <mc:Fallback xmlns="">
      <p:transition spd="slow" advTm="56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5D3DE5-5153-806D-DC2B-5EFBA583D961}"/>
              </a:ext>
            </a:extLst>
          </p:cNvPr>
          <p:cNvSpPr>
            <a:spLocks noGrp="1"/>
          </p:cNvSpPr>
          <p:nvPr>
            <p:ph type="title"/>
          </p:nvPr>
        </p:nvSpPr>
        <p:spPr/>
        <p:txBody>
          <a:bodyPr/>
          <a:lstStyle/>
          <a:p>
            <a:r>
              <a:rPr lang="ko-KR" altLang="en-US" err="1">
                <a:ea typeface="맑은 고딕"/>
              </a:rPr>
              <a:t>Purpose</a:t>
            </a:r>
          </a:p>
        </p:txBody>
      </p:sp>
      <p:sp>
        <p:nvSpPr>
          <p:cNvPr id="3" name="내용 개체 틀 2">
            <a:extLst>
              <a:ext uri="{FF2B5EF4-FFF2-40B4-BE49-F238E27FC236}">
                <a16:creationId xmlns:a16="http://schemas.microsoft.com/office/drawing/2014/main" id="{05A3B513-4B99-F01F-061E-F4FA5A43AE17}"/>
              </a:ext>
            </a:extLst>
          </p:cNvPr>
          <p:cNvSpPr>
            <a:spLocks noGrp="1"/>
          </p:cNvSpPr>
          <p:nvPr>
            <p:ph idx="1"/>
          </p:nvPr>
        </p:nvSpPr>
        <p:spPr>
          <a:xfrm>
            <a:off x="1261872" y="1951952"/>
            <a:ext cx="8595360" cy="4351337"/>
          </a:xfrm>
        </p:spPr>
        <p:txBody>
          <a:bodyPr vert="horz" lIns="91440" tIns="45720" rIns="91440" bIns="45720" rtlCol="0" anchor="t">
            <a:normAutofit/>
          </a:bodyPr>
          <a:lstStyle/>
          <a:p>
            <a:pPr marL="0" indent="0">
              <a:buNone/>
            </a:pPr>
            <a:r>
              <a:rPr lang="ko-KR" altLang="en-US" sz="2400" err="1">
                <a:ea typeface="맑은 고딕"/>
              </a:rPr>
              <a:t>Our</a:t>
            </a:r>
            <a:r>
              <a:rPr lang="ko-KR" altLang="en-US" sz="2400">
                <a:ea typeface="맑은 고딕"/>
              </a:rPr>
              <a:t> </a:t>
            </a:r>
            <a:r>
              <a:rPr lang="ko-KR" altLang="en-US" sz="2400" err="1">
                <a:ea typeface="맑은 고딕"/>
              </a:rPr>
              <a:t>main</a:t>
            </a:r>
            <a:r>
              <a:rPr lang="ko-KR" altLang="en-US" sz="2400">
                <a:ea typeface="맑은 고딕"/>
              </a:rPr>
              <a:t> </a:t>
            </a:r>
            <a:r>
              <a:rPr lang="ko-KR" altLang="en-US" sz="2400" err="1">
                <a:ea typeface="맑은 고딕"/>
              </a:rPr>
              <a:t>focus</a:t>
            </a:r>
            <a:r>
              <a:rPr lang="ko-KR" altLang="en-US" sz="2400">
                <a:ea typeface="맑은 고딕"/>
              </a:rPr>
              <a:t> of </a:t>
            </a:r>
            <a:r>
              <a:rPr lang="ko-KR" altLang="en-US" sz="2400" err="1">
                <a:ea typeface="맑은 고딕"/>
              </a:rPr>
              <a:t>the</a:t>
            </a:r>
            <a:r>
              <a:rPr lang="ko-KR" altLang="en-US" sz="2400">
                <a:ea typeface="맑은 고딕"/>
              </a:rPr>
              <a:t> </a:t>
            </a:r>
            <a:r>
              <a:rPr lang="ko-KR" altLang="en-US" sz="2400" err="1">
                <a:ea typeface="맑은 고딕"/>
              </a:rPr>
              <a:t>algorithm</a:t>
            </a:r>
            <a:r>
              <a:rPr lang="ko-KR" altLang="en-US" sz="2400">
                <a:ea typeface="맑은 고딕"/>
              </a:rPr>
              <a:t>, </a:t>
            </a:r>
            <a:r>
              <a:rPr lang="ko-KR" altLang="en-US" sz="2400" err="1">
                <a:ea typeface="맑은 고딕"/>
              </a:rPr>
              <a:t>Skip</a:t>
            </a:r>
            <a:r>
              <a:rPr lang="ko-KR" altLang="en-US" sz="2400">
                <a:ea typeface="맑은 고딕"/>
              </a:rPr>
              <a:t> </a:t>
            </a:r>
            <a:r>
              <a:rPr lang="ko-KR" altLang="en-US" sz="2400" err="1">
                <a:ea typeface="맑은 고딕"/>
              </a:rPr>
              <a:t>List</a:t>
            </a:r>
            <a:r>
              <a:rPr lang="ko-KR" altLang="en-US" sz="2400">
                <a:ea typeface="맑은 고딕"/>
              </a:rPr>
              <a:t>, </a:t>
            </a:r>
            <a:r>
              <a:rPr lang="ko-KR" altLang="en-US" sz="2400" err="1">
                <a:ea typeface="맑은 고딕"/>
              </a:rPr>
              <a:t>is</a:t>
            </a:r>
            <a:r>
              <a:rPr lang="ko-KR" altLang="en-US" sz="2400">
                <a:ea typeface="맑은 고딕"/>
              </a:rPr>
              <a:t> </a:t>
            </a:r>
            <a:r>
              <a:rPr lang="ko-KR" altLang="en-US" sz="2400" err="1">
                <a:ea typeface="맑은 고딕"/>
              </a:rPr>
              <a:t>to</a:t>
            </a:r>
            <a:r>
              <a:rPr lang="ko-KR" altLang="en-US" sz="2400">
                <a:ea typeface="맑은 고딕"/>
              </a:rPr>
              <a:t>:</a:t>
            </a:r>
            <a:endParaRPr lang="en-US" altLang="ko-KR" sz="2400">
              <a:ea typeface="맑은 고딕"/>
            </a:endParaRPr>
          </a:p>
          <a:p>
            <a:pPr lvl="1">
              <a:buFont typeface="Wingdings" panose="020B0604020202020204" pitchFamily="34" charset="0"/>
              <a:buChar char="Ø"/>
            </a:pPr>
            <a:r>
              <a:rPr lang="ko-KR" altLang="en-US" sz="2400" err="1">
                <a:ea typeface="맑은 고딕"/>
              </a:rPr>
              <a:t>Analyze</a:t>
            </a:r>
            <a:r>
              <a:rPr lang="ko-KR" altLang="en-US" sz="2400">
                <a:ea typeface="맑은 고딕"/>
              </a:rPr>
              <a:t> </a:t>
            </a:r>
          </a:p>
          <a:p>
            <a:pPr lvl="1">
              <a:buFont typeface="Wingdings" panose="020B0604020202020204" pitchFamily="34" charset="0"/>
              <a:buChar char="Ø"/>
            </a:pPr>
            <a:r>
              <a:rPr lang="ko-KR" altLang="en-US" sz="2400" err="1">
                <a:ea typeface="맑은 고딕"/>
              </a:rPr>
              <a:t>Understand</a:t>
            </a:r>
            <a:endParaRPr lang="ko-KR" altLang="en-US" sz="2400">
              <a:ea typeface="맑은 고딕"/>
            </a:endParaRPr>
          </a:p>
          <a:p>
            <a:pPr lvl="1">
              <a:buFont typeface="Wingdings" panose="020B0604020202020204" pitchFamily="34" charset="0"/>
              <a:buChar char="Ø"/>
            </a:pPr>
            <a:r>
              <a:rPr lang="ko-KR" altLang="en-US" sz="2400" err="1">
                <a:ea typeface="맑은 고딕"/>
              </a:rPr>
              <a:t>Implement</a:t>
            </a:r>
            <a:endParaRPr lang="ko-KR" altLang="en-US" sz="2400">
              <a:ea typeface="맑은 고딕"/>
            </a:endParaRPr>
          </a:p>
          <a:p>
            <a:pPr lvl="1">
              <a:buFont typeface="Wingdings" panose="020B0604020202020204" pitchFamily="34" charset="0"/>
              <a:buChar char="Ø"/>
            </a:pPr>
            <a:r>
              <a:rPr lang="ko-KR" altLang="en-US" sz="2400" err="1">
                <a:ea typeface="맑은 고딕"/>
              </a:rPr>
              <a:t>Examine</a:t>
            </a:r>
            <a:endParaRPr lang="ko-KR" altLang="en-US" sz="2400">
              <a:ea typeface="맑은 고딕"/>
            </a:endParaRPr>
          </a:p>
          <a:p>
            <a:pPr marL="457200" lvl="1" indent="0">
              <a:buNone/>
            </a:pPr>
            <a:endParaRPr lang="ko-KR" altLang="en-US">
              <a:ea typeface="맑은 고딕"/>
            </a:endParaRPr>
          </a:p>
        </p:txBody>
      </p:sp>
      <p:pic>
        <p:nvPicPr>
          <p:cNvPr id="13" name="Audio 12">
            <a:extLst>
              <a:ext uri="{FF2B5EF4-FFF2-40B4-BE49-F238E27FC236}">
                <a16:creationId xmlns:a16="http://schemas.microsoft.com/office/drawing/2014/main" id="{1EEB61D4-B7E0-8AC9-DE56-F931A9483C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pic>
        <p:nvPicPr>
          <p:cNvPr id="5" name="Picture 4">
            <a:extLst>
              <a:ext uri="{FF2B5EF4-FFF2-40B4-BE49-F238E27FC236}">
                <a16:creationId xmlns:a16="http://schemas.microsoft.com/office/drawing/2014/main" id="{0419F0D4-A2AF-4AE6-D1C4-E0D23334F9F6}"/>
              </a:ext>
            </a:extLst>
          </p:cNvPr>
          <p:cNvPicPr>
            <a:picLocks noChangeAspect="1"/>
          </p:cNvPicPr>
          <p:nvPr/>
        </p:nvPicPr>
        <p:blipFill>
          <a:blip r:embed="rId5"/>
          <a:stretch>
            <a:fillRect/>
          </a:stretch>
        </p:blipFill>
        <p:spPr>
          <a:xfrm>
            <a:off x="6331003" y="2863583"/>
            <a:ext cx="3436044" cy="3436044"/>
          </a:xfrm>
          <a:prstGeom prst="rect">
            <a:avLst/>
          </a:prstGeom>
        </p:spPr>
      </p:pic>
    </p:spTree>
    <p:extLst>
      <p:ext uri="{BB962C8B-B14F-4D97-AF65-F5344CB8AC3E}">
        <p14:creationId xmlns:p14="http://schemas.microsoft.com/office/powerpoint/2010/main" val="3928829245"/>
      </p:ext>
    </p:extLst>
  </p:cSld>
  <p:clrMapOvr>
    <a:masterClrMapping/>
  </p:clrMapOvr>
  <mc:AlternateContent xmlns:mc="http://schemas.openxmlformats.org/markup-compatibility/2006" xmlns:p14="http://schemas.microsoft.com/office/powerpoint/2010/main">
    <mc:Choice Requires="p14">
      <p:transition spd="slow" p14:dur="2000" advTm="7746"/>
    </mc:Choice>
    <mc:Fallback xmlns="">
      <p:transition spd="slow" advTm="7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DCF5-BD1F-8974-1EDE-A8C4C7B70E35}"/>
              </a:ext>
            </a:extLst>
          </p:cNvPr>
          <p:cNvSpPr>
            <a:spLocks noGrp="1"/>
          </p:cNvSpPr>
          <p:nvPr>
            <p:ph type="title"/>
          </p:nvPr>
        </p:nvSpPr>
        <p:spPr>
          <a:xfrm>
            <a:off x="765690" y="386899"/>
            <a:ext cx="9692640" cy="1325562"/>
          </a:xfrm>
        </p:spPr>
        <p:txBody>
          <a:bodyPr/>
          <a:lstStyle/>
          <a:p>
            <a:r>
              <a:rPr lang="en-US">
                <a:latin typeface="Malgun Gothic" panose="020B0503020000020004" pitchFamily="34" charset="-127"/>
                <a:ea typeface="Malgun Gothic" panose="020B0503020000020004" pitchFamily="34" charset="-127"/>
              </a:rPr>
              <a:t>What is Skip List?</a:t>
            </a:r>
          </a:p>
        </p:txBody>
      </p:sp>
      <p:sp>
        <p:nvSpPr>
          <p:cNvPr id="3" name="Content Placeholder 2">
            <a:extLst>
              <a:ext uri="{FF2B5EF4-FFF2-40B4-BE49-F238E27FC236}">
                <a16:creationId xmlns:a16="http://schemas.microsoft.com/office/drawing/2014/main" id="{3AB5ED0D-42DA-928E-704C-AC2892D6A9C9}"/>
              </a:ext>
            </a:extLst>
          </p:cNvPr>
          <p:cNvSpPr>
            <a:spLocks noGrp="1"/>
          </p:cNvSpPr>
          <p:nvPr>
            <p:ph idx="1"/>
          </p:nvPr>
        </p:nvSpPr>
        <p:spPr>
          <a:xfrm>
            <a:off x="764895" y="1866549"/>
            <a:ext cx="8156269" cy="4587425"/>
          </a:xfrm>
        </p:spPr>
        <p:txBody>
          <a:bodyPr vert="horz" lIns="91440" tIns="45720" rIns="91440" bIns="45720" rtlCol="0" anchor="t">
            <a:normAutofit/>
          </a:bodyPr>
          <a:lstStyle/>
          <a:p>
            <a:pPr marL="0" indent="0">
              <a:buNone/>
            </a:pPr>
            <a:endParaRPr lang="en-US" sz="1600">
              <a:latin typeface="Malgun Gothic" panose="020B0503020000020004" pitchFamily="34" charset="-127"/>
              <a:ea typeface="Malgun Gothic" panose="020B0503020000020004" pitchFamily="34" charset="-127"/>
              <a:cs typeface="Open Sans"/>
            </a:endParaRP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A data structure to store sorted elements</a:t>
            </a: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Adds extra links to "skip" over nodes for faster searching</a:t>
            </a:r>
            <a:endParaRPr lang="en-US" sz="1500">
              <a:latin typeface="Malgun Gothic"/>
              <a:ea typeface="Malgun Gothic"/>
              <a:cs typeface="Open Sans"/>
            </a:endParaRP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Node height is chosen randomly</a:t>
            </a:r>
            <a:endParaRPr lang="en-US" sz="1500">
              <a:latin typeface="Malgun Gothic"/>
              <a:ea typeface="Malgun Gothic"/>
              <a:cs typeface="Open Sans"/>
            </a:endParaRP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Handles dynamic data that changes often</a:t>
            </a:r>
            <a:endParaRPr lang="en-US" sz="1500">
              <a:latin typeface="Malgun Gothic"/>
              <a:ea typeface="Malgun Gothic"/>
              <a:cs typeface="Open Sans"/>
            </a:endParaRP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Fast operations: search, insert, delete in O(log n) time</a:t>
            </a:r>
            <a:endParaRPr lang="en-US" sz="1500">
              <a:latin typeface="Malgun Gothic"/>
              <a:ea typeface="Malgun Gothic"/>
              <a:cs typeface="Open Sans"/>
            </a:endParaRP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Easier to build than balanced trees like AVL or red-black trees</a:t>
            </a:r>
          </a:p>
          <a:p>
            <a:pPr marL="102870" indent="-285750">
              <a:lnSpc>
                <a:spcPct val="100000"/>
              </a:lnSpc>
              <a:spcBef>
                <a:spcPts val="200"/>
              </a:spcBef>
              <a:spcAft>
                <a:spcPts val="0"/>
              </a:spcAft>
              <a:buFont typeface="Wingdings" pitchFamily="2" charset="2"/>
              <a:buChar char="Ø"/>
            </a:pPr>
            <a:r>
              <a:rPr lang="en-US" sz="1500">
                <a:latin typeface="Malgun Gothic"/>
                <a:ea typeface="Malgun Gothic"/>
                <a:cs typeface="Arial"/>
              </a:rPr>
              <a:t>Useful for quick and simple performance</a:t>
            </a:r>
            <a:endParaRPr lang="en-US" sz="1500">
              <a:latin typeface="Malgun Gothic"/>
              <a:ea typeface="Malgun Gothic"/>
            </a:endParaRPr>
          </a:p>
          <a:p>
            <a:pPr marL="0" indent="0">
              <a:lnSpc>
                <a:spcPct val="150000"/>
              </a:lnSpc>
              <a:buNone/>
            </a:pPr>
            <a:endParaRPr lang="en-US" sz="1600">
              <a:latin typeface="Malgun Gothic"/>
              <a:ea typeface="Malgun Gothic"/>
            </a:endParaRPr>
          </a:p>
          <a:p>
            <a:pPr>
              <a:lnSpc>
                <a:spcPct val="150000"/>
              </a:lnSpc>
              <a:buFont typeface="Wingdings" pitchFamily="34" charset="0"/>
              <a:buChar char="Ø"/>
            </a:pPr>
            <a:endParaRPr lang="en-US" sz="1600">
              <a:latin typeface="Malgun Gothic"/>
              <a:ea typeface="맑은 고딕"/>
            </a:endParaRPr>
          </a:p>
        </p:txBody>
      </p:sp>
      <p:pic>
        <p:nvPicPr>
          <p:cNvPr id="15" name="Audio 14">
            <a:extLst>
              <a:ext uri="{FF2B5EF4-FFF2-40B4-BE49-F238E27FC236}">
                <a16:creationId xmlns:a16="http://schemas.microsoft.com/office/drawing/2014/main" id="{7EE8507A-B899-1FC0-BCB4-754A33EBFB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pic>
        <p:nvPicPr>
          <p:cNvPr id="4" name="Picture 3" descr="A black background with white squares&#10;&#10;Description automatically generated">
            <a:extLst>
              <a:ext uri="{FF2B5EF4-FFF2-40B4-BE49-F238E27FC236}">
                <a16:creationId xmlns:a16="http://schemas.microsoft.com/office/drawing/2014/main" id="{3454D417-E016-2616-0E06-D2AD6D23C2E9}"/>
              </a:ext>
            </a:extLst>
          </p:cNvPr>
          <p:cNvPicPr>
            <a:picLocks noChangeAspect="1"/>
          </p:cNvPicPr>
          <p:nvPr/>
        </p:nvPicPr>
        <p:blipFill>
          <a:blip r:embed="rId5"/>
          <a:stretch>
            <a:fillRect/>
          </a:stretch>
        </p:blipFill>
        <p:spPr>
          <a:xfrm>
            <a:off x="5316736" y="3895092"/>
            <a:ext cx="5398035" cy="2563026"/>
          </a:xfrm>
          <a:prstGeom prst="rect">
            <a:avLst/>
          </a:prstGeom>
        </p:spPr>
      </p:pic>
    </p:spTree>
    <p:extLst>
      <p:ext uri="{BB962C8B-B14F-4D97-AF65-F5344CB8AC3E}">
        <p14:creationId xmlns:p14="http://schemas.microsoft.com/office/powerpoint/2010/main" val="1603774006"/>
      </p:ext>
    </p:extLst>
  </p:cSld>
  <p:clrMapOvr>
    <a:masterClrMapping/>
  </p:clrMapOvr>
  <mc:AlternateContent xmlns:mc="http://schemas.openxmlformats.org/markup-compatibility/2006" xmlns:p14="http://schemas.microsoft.com/office/powerpoint/2010/main">
    <mc:Choice Requires="p14">
      <p:transition spd="slow" p14:dur="2000" advTm="33189"/>
    </mc:Choice>
    <mc:Fallback xmlns="">
      <p:transition spd="slow" advTm="3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2943-4C1E-1480-740A-DA65601ED914}"/>
              </a:ext>
            </a:extLst>
          </p:cNvPr>
          <p:cNvSpPr>
            <a:spLocks noGrp="1"/>
          </p:cNvSpPr>
          <p:nvPr>
            <p:ph type="title"/>
          </p:nvPr>
        </p:nvSpPr>
        <p:spPr/>
        <p:txBody>
          <a:bodyPr/>
          <a:lstStyle/>
          <a:p>
            <a:r>
              <a:rPr lang="en-US">
                <a:latin typeface="Malgun Gothic"/>
                <a:ea typeface="맑은 고딕"/>
              </a:rPr>
              <a:t>Algorithm of Skip List</a:t>
            </a:r>
            <a:endParaRPr lang="en-US">
              <a:latin typeface="Malgun Gothic"/>
            </a:endParaRPr>
          </a:p>
        </p:txBody>
      </p:sp>
      <p:sp>
        <p:nvSpPr>
          <p:cNvPr id="3" name="Content Placeholder 2">
            <a:extLst>
              <a:ext uri="{FF2B5EF4-FFF2-40B4-BE49-F238E27FC236}">
                <a16:creationId xmlns:a16="http://schemas.microsoft.com/office/drawing/2014/main" id="{82C439B0-03E8-A3CC-FCD6-169E268FA172}"/>
              </a:ext>
            </a:extLst>
          </p:cNvPr>
          <p:cNvSpPr>
            <a:spLocks noGrp="1"/>
          </p:cNvSpPr>
          <p:nvPr>
            <p:ph idx="1"/>
          </p:nvPr>
        </p:nvSpPr>
        <p:spPr/>
        <p:txBody>
          <a:bodyPr vert="horz" lIns="91440" tIns="45720" rIns="91440" bIns="45720" rtlCol="0" anchor="t">
            <a:noAutofit/>
          </a:bodyPr>
          <a:lstStyle/>
          <a:p>
            <a:pPr>
              <a:buFont typeface="Wingdings" pitchFamily="34" charset="0"/>
              <a:buChar char="Ø"/>
            </a:pPr>
            <a:r>
              <a:rPr lang="en-US" sz="1400" b="1">
                <a:latin typeface="Malgun Gothic"/>
                <a:ea typeface="+mn-lt"/>
                <a:cs typeface="+mn-lt"/>
              </a:rPr>
              <a:t> Search Algorithm:</a:t>
            </a:r>
            <a:endParaRPr lang="en-US" sz="1400" b="1">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Starts at the topmost level.</a:t>
            </a:r>
            <a:endParaRPr lang="en-US" sz="1400" spc="10">
              <a:solidFill>
                <a:srgbClr val="000000"/>
              </a:solidFill>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Moves right until the target node is greater than the current node, then moves down a level.</a:t>
            </a:r>
            <a:endParaRPr lang="en-US" sz="1400" spc="10">
              <a:solidFill>
                <a:srgbClr val="000000"/>
              </a:solidFill>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Repeats until the target node is found or the lowest level is reached.</a:t>
            </a:r>
            <a:endParaRPr lang="en-US" sz="1400" spc="10">
              <a:solidFill>
                <a:srgbClr val="000000"/>
              </a:solidFill>
              <a:latin typeface="Malgun Gothic"/>
              <a:ea typeface="Malgun Gothic"/>
              <a:cs typeface="Times New Roman"/>
            </a:endParaRPr>
          </a:p>
          <a:p>
            <a:pPr>
              <a:buFont typeface="Wingdings" pitchFamily="34" charset="0"/>
              <a:buChar char="Ø"/>
            </a:pPr>
            <a:r>
              <a:rPr lang="en-US" sz="1400" b="1">
                <a:latin typeface="Malgun Gothic"/>
                <a:ea typeface="+mn-lt"/>
                <a:cs typeface="+mn-lt"/>
              </a:rPr>
              <a:t>Insertion Algorithm:</a:t>
            </a:r>
            <a:endParaRPr lang="en-US" sz="1400" b="1">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Find the correct position on each level.</a:t>
            </a:r>
            <a:endParaRPr lang="en-US" sz="1400" spc="10">
              <a:solidFill>
                <a:srgbClr val="000000"/>
              </a:solidFill>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Insert the new node at the lowest level.</a:t>
            </a:r>
            <a:endParaRPr lang="en-US" sz="1400" spc="10">
              <a:solidFill>
                <a:srgbClr val="000000"/>
              </a:solidFill>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Promote the node to higher levels based on random decisions.</a:t>
            </a:r>
            <a:endParaRPr lang="en-US" sz="1400" spc="10">
              <a:solidFill>
                <a:srgbClr val="000000"/>
              </a:solidFill>
              <a:latin typeface="Malgun Gothic"/>
              <a:ea typeface="Malgun Gothic"/>
              <a:cs typeface="Times New Roman"/>
            </a:endParaRPr>
          </a:p>
          <a:p>
            <a:pPr>
              <a:buFont typeface="Wingdings" pitchFamily="34" charset="0"/>
              <a:buChar char="Ø"/>
            </a:pPr>
            <a:r>
              <a:rPr lang="en-US" sz="1400">
                <a:latin typeface="Malgun Gothic"/>
                <a:ea typeface="+mn-lt"/>
                <a:cs typeface="+mn-lt"/>
              </a:rPr>
              <a:t> </a:t>
            </a:r>
            <a:r>
              <a:rPr lang="en-US" sz="1400" b="1">
                <a:latin typeface="Malgun Gothic"/>
                <a:ea typeface="+mn-lt"/>
                <a:cs typeface="+mn-lt"/>
              </a:rPr>
              <a:t>Deletion Algorithm:</a:t>
            </a:r>
            <a:endParaRPr lang="en-US" sz="1400" b="1">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 Locate the node across all levels.</a:t>
            </a:r>
            <a:endParaRPr lang="en-US" sz="1400" spc="10">
              <a:solidFill>
                <a:srgbClr val="000000"/>
              </a:solidFill>
              <a:latin typeface="Malgun Gothic"/>
              <a:ea typeface="Malgun Gothic"/>
            </a:endParaRPr>
          </a:p>
          <a:p>
            <a:pPr lvl="1">
              <a:buFont typeface="Courier New" pitchFamily="34" charset="0"/>
              <a:buChar char="o"/>
            </a:pPr>
            <a:r>
              <a:rPr lang="en-US" sz="1400" spc="10">
                <a:solidFill>
                  <a:srgbClr val="000000"/>
                </a:solidFill>
                <a:latin typeface="Malgun Gothic"/>
                <a:ea typeface="+mn-lt"/>
                <a:cs typeface="+mn-lt"/>
              </a:rPr>
              <a:t>Remove it from each level where it appears.</a:t>
            </a:r>
            <a:endParaRPr lang="en-US" sz="1400" spc="10">
              <a:solidFill>
                <a:srgbClr val="000000"/>
              </a:solidFill>
              <a:latin typeface="Malgun Gothic"/>
              <a:ea typeface="Malgun Gothic"/>
              <a:cs typeface="Times New Roman"/>
            </a:endParaRPr>
          </a:p>
          <a:p>
            <a:pPr>
              <a:buFont typeface="Wingdings" pitchFamily="34" charset="0"/>
              <a:buChar char="Ø"/>
            </a:pPr>
            <a:endParaRPr lang="en-US" sz="1400">
              <a:latin typeface="Malgun Gothic"/>
              <a:ea typeface="+mn-lt"/>
              <a:cs typeface="+mn-lt"/>
            </a:endParaRPr>
          </a:p>
          <a:p>
            <a:pPr marL="0" indent="0">
              <a:buNone/>
            </a:pPr>
            <a:r>
              <a:rPr lang="en-US" sz="1400">
                <a:latin typeface="Malgun Gothic"/>
                <a:ea typeface="+mn-lt"/>
                <a:cs typeface="+mn-lt"/>
              </a:rPr>
              <a:t>Time Complexity: Average O(log n) for search, insert, and delete operations.</a:t>
            </a:r>
            <a:endParaRPr lang="en-US" sz="1400">
              <a:latin typeface="Malgun Gothic"/>
            </a:endParaRPr>
          </a:p>
          <a:p>
            <a:pPr>
              <a:buFont typeface="Wingdings" pitchFamily="34" charset="0"/>
              <a:buChar char="Ø"/>
            </a:pPr>
            <a:endParaRPr lang="en-US">
              <a:ea typeface="맑은 고딕"/>
              <a:cs typeface="Times New Roman" panose="02020603050405020304"/>
            </a:endParaRPr>
          </a:p>
        </p:txBody>
      </p:sp>
      <p:pic>
        <p:nvPicPr>
          <p:cNvPr id="17" name="Audio 16">
            <a:extLst>
              <a:ext uri="{FF2B5EF4-FFF2-40B4-BE49-F238E27FC236}">
                <a16:creationId xmlns:a16="http://schemas.microsoft.com/office/drawing/2014/main" id="{9619F58A-4C2A-0740-F058-DE7E8A9E62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4840135"/>
      </p:ext>
    </p:extLst>
  </p:cSld>
  <p:clrMapOvr>
    <a:masterClrMapping/>
  </p:clrMapOvr>
  <mc:AlternateContent xmlns:mc="http://schemas.openxmlformats.org/markup-compatibility/2006" xmlns:p14="http://schemas.microsoft.com/office/powerpoint/2010/main">
    <mc:Choice Requires="p14">
      <p:transition spd="slow" p14:dur="2000" advTm="54421"/>
    </mc:Choice>
    <mc:Fallback xmlns="">
      <p:transition spd="slow" advTm="5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7E1E-A440-AE72-6F96-5BB1F2BCE09D}"/>
              </a:ext>
            </a:extLst>
          </p:cNvPr>
          <p:cNvSpPr>
            <a:spLocks noGrp="1"/>
          </p:cNvSpPr>
          <p:nvPr>
            <p:ph type="title"/>
          </p:nvPr>
        </p:nvSpPr>
        <p:spPr/>
        <p:txBody>
          <a:bodyPr/>
          <a:lstStyle/>
          <a:p>
            <a:r>
              <a:rPr lang="en-US">
                <a:latin typeface="Malgun Gothic"/>
                <a:ea typeface="Malgun Gothic"/>
              </a:rPr>
              <a:t>Advantages and Disadvantages</a:t>
            </a:r>
            <a:r>
              <a:rPr lang="en-US"/>
              <a:t> </a:t>
            </a:r>
          </a:p>
        </p:txBody>
      </p:sp>
      <p:sp>
        <p:nvSpPr>
          <p:cNvPr id="3" name="Content Placeholder 2">
            <a:extLst>
              <a:ext uri="{FF2B5EF4-FFF2-40B4-BE49-F238E27FC236}">
                <a16:creationId xmlns:a16="http://schemas.microsoft.com/office/drawing/2014/main" id="{513F2CED-7035-C5B7-D138-30523A045BE5}"/>
              </a:ext>
            </a:extLst>
          </p:cNvPr>
          <p:cNvSpPr>
            <a:spLocks noGrp="1"/>
          </p:cNvSpPr>
          <p:nvPr>
            <p:ph idx="1"/>
          </p:nvPr>
        </p:nvSpPr>
        <p:spPr>
          <a:xfrm>
            <a:off x="637031" y="2011035"/>
            <a:ext cx="5227893" cy="4609221"/>
          </a:xfrm>
        </p:spPr>
        <p:txBody>
          <a:bodyPr vert="horz" lIns="91440" tIns="45720" rIns="91440" bIns="45720" rtlCol="0" anchor="t">
            <a:normAutofit/>
          </a:bodyPr>
          <a:lstStyle/>
          <a:p>
            <a:pPr>
              <a:buFont typeface="Wingdings" pitchFamily="34" charset="0"/>
              <a:buChar char="Ø"/>
            </a:pPr>
            <a:r>
              <a:rPr lang="en-US" sz="1400" b="1">
                <a:latin typeface="Malgun Gothic"/>
                <a:ea typeface="+mn-lt"/>
                <a:cs typeface="+mn-lt"/>
              </a:rPr>
              <a:t>Advantages of Skip List:</a:t>
            </a:r>
            <a:endParaRPr lang="en-US" sz="1400" b="1">
              <a:latin typeface="Malgun Gothic"/>
              <a:ea typeface="Malgun Gothic"/>
            </a:endParaRPr>
          </a:p>
          <a:p>
            <a:pPr lvl="1">
              <a:buFont typeface="Courier New,monospace" pitchFamily="34" charset="0"/>
              <a:buChar char="o"/>
            </a:pPr>
            <a:r>
              <a:rPr lang="en-US" sz="1400" spc="10">
                <a:solidFill>
                  <a:srgbClr val="000000"/>
                </a:solidFill>
                <a:latin typeface="Malgun Gothic"/>
                <a:ea typeface="+mn-lt"/>
                <a:cs typeface="+mn-lt"/>
              </a:rPr>
              <a:t>Reliable with fast insertion of new nodes</a:t>
            </a:r>
            <a:endParaRPr lang="en-US" sz="1400">
              <a:latin typeface="Malgun Gothic"/>
              <a:ea typeface="+mn-lt"/>
              <a:cs typeface="+mn-lt"/>
            </a:endParaRPr>
          </a:p>
          <a:p>
            <a:pPr lvl="1">
              <a:buFont typeface="Courier New,monospace" pitchFamily="34" charset="0"/>
              <a:buChar char="o"/>
            </a:pPr>
            <a:r>
              <a:rPr lang="en-US" sz="1400" spc="10">
                <a:solidFill>
                  <a:srgbClr val="000000"/>
                </a:solidFill>
                <a:latin typeface="Malgun Gothic"/>
                <a:ea typeface="+mn-lt"/>
                <a:cs typeface="+mn-lt"/>
              </a:rPr>
              <a:t>Easier to implement than hash tables or binary search trees</a:t>
            </a:r>
            <a:endParaRPr lang="en-US" sz="1400">
              <a:latin typeface="Malgun Gothic"/>
              <a:ea typeface="+mn-lt"/>
              <a:cs typeface="+mn-lt"/>
            </a:endParaRPr>
          </a:p>
          <a:p>
            <a:pPr lvl="1">
              <a:buFont typeface="Courier New,monospace" pitchFamily="34" charset="0"/>
              <a:buChar char="o"/>
            </a:pPr>
            <a:r>
              <a:rPr lang="en-US" sz="1400" spc="10">
                <a:solidFill>
                  <a:srgbClr val="000000"/>
                </a:solidFill>
                <a:latin typeface="Malgun Gothic"/>
                <a:ea typeface="+mn-lt"/>
                <a:cs typeface="+mn-lt"/>
              </a:rPr>
              <a:t>Adding more nodes reduces the chance of worst-case performance</a:t>
            </a:r>
            <a:endParaRPr lang="en-US" sz="1400">
              <a:latin typeface="Malgun Gothic"/>
              <a:ea typeface="+mn-lt"/>
              <a:cs typeface="+mn-lt"/>
            </a:endParaRPr>
          </a:p>
          <a:p>
            <a:pPr lvl="1">
              <a:buFont typeface="Courier New,monospace" pitchFamily="34" charset="0"/>
              <a:buChar char="o"/>
            </a:pPr>
            <a:r>
              <a:rPr lang="en-US" sz="1400" spc="10">
                <a:solidFill>
                  <a:srgbClr val="000000"/>
                </a:solidFill>
                <a:latin typeface="Malgun Gothic"/>
                <a:ea typeface="+mn-lt"/>
                <a:cs typeface="+mn-lt"/>
              </a:rPr>
              <a:t>Average time complexity: O(log n) for most operations</a:t>
            </a:r>
            <a:endParaRPr lang="en-US" sz="1400">
              <a:latin typeface="Malgun Gothic"/>
              <a:ea typeface="+mn-lt"/>
              <a:cs typeface="+mn-lt"/>
            </a:endParaRPr>
          </a:p>
          <a:p>
            <a:pPr lvl="1">
              <a:buFont typeface="Courier New,monospace" pitchFamily="34" charset="0"/>
              <a:buChar char="o"/>
            </a:pPr>
            <a:r>
              <a:rPr lang="en-US" sz="1400" spc="10">
                <a:solidFill>
                  <a:srgbClr val="000000"/>
                </a:solidFill>
                <a:latin typeface="Malgun Gothic"/>
                <a:ea typeface="+mn-lt"/>
                <a:cs typeface="+mn-lt"/>
              </a:rPr>
              <a:t>Easy to search for a node</a:t>
            </a:r>
            <a:endParaRPr lang="en-US" sz="1400">
              <a:latin typeface="Malgun Gothic"/>
              <a:ea typeface="+mn-lt"/>
              <a:cs typeface="+mn-lt"/>
            </a:endParaRPr>
          </a:p>
          <a:p>
            <a:pPr marL="274320" lvl="1" indent="0">
              <a:buNone/>
            </a:pPr>
            <a:endParaRPr lang="en-US">
              <a:cs typeface="Times New Roman" panose="02020603050405020304"/>
            </a:endParaRPr>
          </a:p>
          <a:p>
            <a:pPr marL="0" indent="0">
              <a:buNone/>
            </a:pPr>
            <a:endParaRPr lang="en-US"/>
          </a:p>
        </p:txBody>
      </p:sp>
      <p:sp>
        <p:nvSpPr>
          <p:cNvPr id="4" name="Date Placeholder 3">
            <a:extLst>
              <a:ext uri="{FF2B5EF4-FFF2-40B4-BE49-F238E27FC236}">
                <a16:creationId xmlns:a16="http://schemas.microsoft.com/office/drawing/2014/main" id="{20CF69B8-924F-4C73-977C-1D20997B1948}"/>
              </a:ext>
            </a:extLst>
          </p:cNvPr>
          <p:cNvSpPr>
            <a:spLocks noGrp="1"/>
          </p:cNvSpPr>
          <p:nvPr>
            <p:ph type="dt" sz="half" idx="10"/>
          </p:nvPr>
        </p:nvSpPr>
        <p:spPr/>
        <p:txBody>
          <a:bodyPr/>
          <a:lstStyle/>
          <a:p>
            <a:fld id="{E72B8BE0-2EF9-4831-B12C-A35FFDB88C72}" type="datetime1">
              <a:rPr lang="en-US"/>
              <a:t>1/16/2025</a:t>
            </a:fld>
            <a:endParaRPr lang="en-US"/>
          </a:p>
        </p:txBody>
      </p:sp>
      <p:sp>
        <p:nvSpPr>
          <p:cNvPr id="5" name="Footer Placeholder 4">
            <a:extLst>
              <a:ext uri="{FF2B5EF4-FFF2-40B4-BE49-F238E27FC236}">
                <a16:creationId xmlns:a16="http://schemas.microsoft.com/office/drawing/2014/main" id="{98EF3565-F44C-E049-F36D-2BA78E35C32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B424BA1-5363-DB0D-2160-295F26AB855E}"/>
              </a:ext>
            </a:extLst>
          </p:cNvPr>
          <p:cNvSpPr>
            <a:spLocks noGrp="1"/>
          </p:cNvSpPr>
          <p:nvPr>
            <p:ph type="sldNum" sz="quarter" idx="12"/>
          </p:nvPr>
        </p:nvSpPr>
        <p:spPr/>
        <p:txBody>
          <a:bodyPr>
            <a:normAutofit lnSpcReduction="10000"/>
          </a:bodyPr>
          <a:lstStyle/>
          <a:p>
            <a:fld id="{CC057153-B650-4DEB-B370-79DDCFDCE934}" type="slidenum">
              <a:rPr lang="en-US" dirty="0"/>
              <a:t>5</a:t>
            </a:fld>
            <a:endParaRPr lang="en-US"/>
          </a:p>
        </p:txBody>
      </p:sp>
      <p:sp>
        <p:nvSpPr>
          <p:cNvPr id="8" name="Content Placeholder 2">
            <a:extLst>
              <a:ext uri="{FF2B5EF4-FFF2-40B4-BE49-F238E27FC236}">
                <a16:creationId xmlns:a16="http://schemas.microsoft.com/office/drawing/2014/main" id="{8313EBB5-23C2-1FA5-60AD-14EA6C680CE0}"/>
              </a:ext>
            </a:extLst>
          </p:cNvPr>
          <p:cNvSpPr txBox="1">
            <a:spLocks/>
          </p:cNvSpPr>
          <p:nvPr/>
        </p:nvSpPr>
        <p:spPr>
          <a:xfrm>
            <a:off x="6111239" y="2012389"/>
            <a:ext cx="5142549" cy="460922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20B0604020202020204" pitchFamily="34" charset="0"/>
              <a:buChar char="Ø"/>
            </a:pPr>
            <a:r>
              <a:rPr lang="en-US" sz="1400" b="1">
                <a:latin typeface="Malgun Gothic"/>
                <a:ea typeface="Malgun Gothic"/>
              </a:rPr>
              <a:t>Disadvantages of Skip List:</a:t>
            </a:r>
            <a:endParaRPr lang="en-US" sz="1400" b="1">
              <a:latin typeface="Malgun Gothic"/>
              <a:ea typeface="Malgun Gothic"/>
              <a:cs typeface="Times New Roman"/>
            </a:endParaRPr>
          </a:p>
          <a:p>
            <a:pPr lvl="1">
              <a:lnSpc>
                <a:spcPct val="100000"/>
              </a:lnSpc>
              <a:buFont typeface="Courier New"/>
              <a:buChar char="o"/>
            </a:pPr>
            <a:r>
              <a:rPr lang="en-US" sz="1400">
                <a:latin typeface="Malgun Gothic"/>
                <a:ea typeface="+mn-lt"/>
                <a:cs typeface="+mn-lt"/>
              </a:rPr>
              <a:t>Requires more memory than balanced trees.</a:t>
            </a:r>
          </a:p>
          <a:p>
            <a:pPr lvl="1">
              <a:lnSpc>
                <a:spcPct val="100000"/>
              </a:lnSpc>
              <a:buFont typeface="Courier New"/>
              <a:buChar char="o"/>
            </a:pPr>
            <a:r>
              <a:rPr lang="en-US" sz="1400">
                <a:latin typeface="Malgun Gothic"/>
                <a:ea typeface="+mn-lt"/>
                <a:cs typeface="+mn-lt"/>
              </a:rPr>
              <a:t>Does not support reverse searching.</a:t>
            </a:r>
          </a:p>
          <a:p>
            <a:pPr lvl="1">
              <a:lnSpc>
                <a:spcPct val="100000"/>
              </a:lnSpc>
              <a:buFont typeface="Courier New"/>
              <a:buChar char="o"/>
            </a:pPr>
            <a:r>
              <a:rPr lang="en-US" sz="1400">
                <a:latin typeface="Malgun Gothic"/>
                <a:ea typeface="+mn-lt"/>
                <a:cs typeface="+mn-lt"/>
              </a:rPr>
              <a:t>Can be slower than linked lists for certain operations.</a:t>
            </a:r>
          </a:p>
          <a:p>
            <a:pPr lvl="1">
              <a:lnSpc>
                <a:spcPct val="100000"/>
              </a:lnSpc>
              <a:buFont typeface="Courier New"/>
              <a:buChar char="o"/>
            </a:pPr>
            <a:r>
              <a:rPr lang="en-US" sz="1400">
                <a:latin typeface="Malgun Gothic"/>
                <a:ea typeface="+mn-lt"/>
                <a:cs typeface="+mn-lt"/>
              </a:rPr>
              <a:t>Not optimized for caching, which may affect performance.</a:t>
            </a:r>
          </a:p>
          <a:p>
            <a:pPr>
              <a:buFont typeface="Wingdings" panose="020B0604020202020204" pitchFamily="34" charset="0"/>
              <a:buChar char="Ø"/>
            </a:pPr>
            <a:endParaRPr lang="en-US">
              <a:latin typeface="Malgun Gothic"/>
              <a:ea typeface="Malgun Gothic"/>
            </a:endParaRPr>
          </a:p>
          <a:p>
            <a:pPr marL="0" indent="0">
              <a:buFont typeface="Arial" panose="020B0604020202020204" pitchFamily="34" charset="0"/>
              <a:buNone/>
            </a:pPr>
            <a:endParaRPr lang="en-US"/>
          </a:p>
        </p:txBody>
      </p:sp>
      <p:pic>
        <p:nvPicPr>
          <p:cNvPr id="72" name="Audio 71">
            <a:extLst>
              <a:ext uri="{FF2B5EF4-FFF2-40B4-BE49-F238E27FC236}">
                <a16:creationId xmlns:a16="http://schemas.microsoft.com/office/drawing/2014/main" id="{EF01C1A1-B1AA-2E01-726D-A05B658422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pic>
        <p:nvPicPr>
          <p:cNvPr id="17" name="Picture 16">
            <a:extLst>
              <a:ext uri="{FF2B5EF4-FFF2-40B4-BE49-F238E27FC236}">
                <a16:creationId xmlns:a16="http://schemas.microsoft.com/office/drawing/2014/main" id="{4B4CAE72-D7EA-4520-8218-ABABF935180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601712" y="4611624"/>
            <a:ext cx="2133600" cy="2151888"/>
          </a:xfrm>
          <a:prstGeom prst="rect">
            <a:avLst/>
          </a:prstGeom>
        </p:spPr>
      </p:pic>
      <p:pic>
        <p:nvPicPr>
          <p:cNvPr id="20" name="Picture 19" descr="A black thumb up symbol&#10;&#10;Description automatically generated">
            <a:extLst>
              <a:ext uri="{FF2B5EF4-FFF2-40B4-BE49-F238E27FC236}">
                <a16:creationId xmlns:a16="http://schemas.microsoft.com/office/drawing/2014/main" id="{3D2CF73A-6196-15A5-1F9D-10B0928AD75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41823" y="4524756"/>
            <a:ext cx="2099121" cy="1959864"/>
          </a:xfrm>
          <a:prstGeom prst="rect">
            <a:avLst/>
          </a:prstGeom>
        </p:spPr>
      </p:pic>
    </p:spTree>
    <p:extLst>
      <p:ext uri="{BB962C8B-B14F-4D97-AF65-F5344CB8AC3E}">
        <p14:creationId xmlns:p14="http://schemas.microsoft.com/office/powerpoint/2010/main" val="1959187363"/>
      </p:ext>
    </p:extLst>
  </p:cSld>
  <p:clrMapOvr>
    <a:masterClrMapping/>
  </p:clrMapOvr>
  <mc:AlternateContent xmlns:mc="http://schemas.openxmlformats.org/markup-compatibility/2006" xmlns:p14="http://schemas.microsoft.com/office/powerpoint/2010/main">
    <mc:Choice Requires="p14">
      <p:transition spd="slow" p14:dur="2000" advTm="32597"/>
    </mc:Choice>
    <mc:Fallback xmlns="">
      <p:transition spd="slow" advTm="3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1344-61F0-AF95-7604-084DAD28365C}"/>
              </a:ext>
            </a:extLst>
          </p:cNvPr>
          <p:cNvSpPr>
            <a:spLocks noGrp="1"/>
          </p:cNvSpPr>
          <p:nvPr>
            <p:ph type="title"/>
          </p:nvPr>
        </p:nvSpPr>
        <p:spPr/>
        <p:txBody>
          <a:bodyPr/>
          <a:lstStyle/>
          <a:p>
            <a:r>
              <a:rPr lang="en-US">
                <a:latin typeface="Malgun Gothic"/>
                <a:ea typeface="맑은 고딕"/>
              </a:rPr>
              <a:t>Search</a:t>
            </a:r>
            <a:endParaRPr lang="en-US">
              <a:latin typeface="Malgun Gothic"/>
            </a:endParaRPr>
          </a:p>
        </p:txBody>
      </p:sp>
      <p:sp>
        <p:nvSpPr>
          <p:cNvPr id="3" name="Content Placeholder 2">
            <a:extLst>
              <a:ext uri="{FF2B5EF4-FFF2-40B4-BE49-F238E27FC236}">
                <a16:creationId xmlns:a16="http://schemas.microsoft.com/office/drawing/2014/main" id="{F56B4130-426E-B294-A7F3-B6A5DCB28341}"/>
              </a:ext>
            </a:extLst>
          </p:cNvPr>
          <p:cNvSpPr>
            <a:spLocks noGrp="1"/>
          </p:cNvSpPr>
          <p:nvPr>
            <p:ph idx="1"/>
          </p:nvPr>
        </p:nvSpPr>
        <p:spPr>
          <a:xfrm>
            <a:off x="1261872" y="1828800"/>
            <a:ext cx="8839200" cy="4351337"/>
          </a:xfrm>
        </p:spPr>
        <p:txBody>
          <a:bodyPr vert="horz" lIns="91440" tIns="45720" rIns="91440" bIns="45720" rtlCol="0" anchor="t">
            <a:normAutofit/>
          </a:bodyPr>
          <a:lstStyle/>
          <a:p>
            <a:pPr>
              <a:buFont typeface="Wingdings,Sans-Serif" pitchFamily="34" charset="0"/>
              <a:buChar char="Ø"/>
            </a:pPr>
            <a:endParaRPr lang="en-US" sz="1500">
              <a:latin typeface="Malgun Gothic"/>
              <a:ea typeface="+mn-lt"/>
              <a:cs typeface="+mn-lt"/>
            </a:endParaRPr>
          </a:p>
          <a:p>
            <a:pPr marL="100330" indent="-283210">
              <a:lnSpc>
                <a:spcPct val="100000"/>
              </a:lnSpc>
              <a:spcBef>
                <a:spcPts val="200"/>
              </a:spcBef>
              <a:spcAft>
                <a:spcPts val="0"/>
              </a:spcAft>
              <a:buFont typeface="Wingdings,Sans-Serif" pitchFamily="34" charset="0"/>
              <a:buChar char="Ø"/>
            </a:pPr>
            <a:r>
              <a:rPr lang="en-US" sz="1600">
                <a:latin typeface="Malgun Gothic"/>
                <a:ea typeface="+mn-lt"/>
                <a:cs typeface="+mn-lt"/>
              </a:rPr>
              <a:t>Search starts at the top and moves down through levels</a:t>
            </a:r>
            <a:endParaRPr lang="en-US" sz="1600">
              <a:latin typeface="Malgun Gothic"/>
              <a:ea typeface="Malgun Gothic"/>
              <a:cs typeface="Times New Roman" panose="02020603050405020304"/>
            </a:endParaRPr>
          </a:p>
          <a:p>
            <a:pPr marL="100330" indent="-283210">
              <a:lnSpc>
                <a:spcPct val="100000"/>
              </a:lnSpc>
              <a:spcBef>
                <a:spcPts val="200"/>
              </a:spcBef>
              <a:spcAft>
                <a:spcPts val="0"/>
              </a:spcAft>
              <a:buFont typeface="Wingdings,Sans-Serif" pitchFamily="34" charset="0"/>
              <a:buChar char="Ø"/>
            </a:pPr>
            <a:r>
              <a:rPr lang="en-US" sz="1600">
                <a:latin typeface="Malgun Gothic"/>
                <a:ea typeface="+mn-lt"/>
                <a:cs typeface="+mn-lt"/>
              </a:rPr>
              <a:t>Checks the next node’s value to decide whether to move right or down</a:t>
            </a:r>
          </a:p>
          <a:p>
            <a:pPr marL="100330" indent="-283210">
              <a:lnSpc>
                <a:spcPct val="100000"/>
              </a:lnSpc>
              <a:spcBef>
                <a:spcPts val="200"/>
              </a:spcBef>
              <a:spcAft>
                <a:spcPts val="0"/>
              </a:spcAft>
              <a:buFont typeface="Wingdings,Sans-Serif" pitchFamily="34" charset="0"/>
              <a:buChar char="Ø"/>
            </a:pPr>
            <a:r>
              <a:rPr lang="en-US" sz="1600">
                <a:latin typeface="Malgun Gothic"/>
                <a:ea typeface="+mn-lt"/>
                <a:cs typeface="+mn-lt"/>
              </a:rPr>
              <a:t>If the next node is too large or missing, it moves to the lower level</a:t>
            </a:r>
          </a:p>
          <a:p>
            <a:pPr marL="100330" indent="-283210">
              <a:lnSpc>
                <a:spcPct val="100000"/>
              </a:lnSpc>
              <a:spcBef>
                <a:spcPts val="200"/>
              </a:spcBef>
              <a:spcAft>
                <a:spcPts val="0"/>
              </a:spcAft>
              <a:buFont typeface="Wingdings,Sans-Serif" pitchFamily="34" charset="0"/>
              <a:buChar char="Ø"/>
            </a:pPr>
            <a:r>
              <a:rPr lang="en-US" sz="1600">
                <a:latin typeface="Malgun Gothic"/>
                <a:ea typeface="+mn-lt"/>
                <a:cs typeface="+mn-lt"/>
              </a:rPr>
              <a:t>Repeats until the key is found or the lowest level is reached</a:t>
            </a:r>
          </a:p>
          <a:p>
            <a:pPr marL="100330" indent="-283210">
              <a:lnSpc>
                <a:spcPct val="100000"/>
              </a:lnSpc>
              <a:spcBef>
                <a:spcPts val="200"/>
              </a:spcBef>
              <a:spcAft>
                <a:spcPts val="0"/>
              </a:spcAft>
              <a:buFont typeface="Wingdings,Sans-Serif" pitchFamily="34" charset="0"/>
              <a:buChar char="Ø"/>
            </a:pPr>
            <a:r>
              <a:rPr lang="en-US" sz="1600">
                <a:latin typeface="Malgun Gothic"/>
                <a:ea typeface="+mn-lt"/>
                <a:cs typeface="+mn-lt"/>
              </a:rPr>
              <a:t>Skips over nodes for faster searching</a:t>
            </a:r>
            <a:endParaRPr lang="en-US" sz="1600">
              <a:latin typeface="Malgun Gothic"/>
              <a:ea typeface="Malgun Gothic"/>
              <a:cs typeface="Times New Roman" panose="02020603050405020304"/>
            </a:endParaRPr>
          </a:p>
          <a:p>
            <a:pPr marL="100330" indent="-283210">
              <a:lnSpc>
                <a:spcPct val="100000"/>
              </a:lnSpc>
              <a:spcBef>
                <a:spcPts val="200"/>
              </a:spcBef>
              <a:spcAft>
                <a:spcPts val="0"/>
              </a:spcAft>
              <a:buFont typeface="Wingdings,Sans-Serif" pitchFamily="34" charset="0"/>
              <a:buChar char="Ø"/>
            </a:pPr>
            <a:r>
              <a:rPr lang="en-US" sz="1600">
                <a:latin typeface="Malgun Gothic"/>
                <a:ea typeface="+mn-lt"/>
                <a:cs typeface="+mn-lt"/>
              </a:rPr>
              <a:t>Average search time: O(log n), quicker than a regular linked list</a:t>
            </a:r>
          </a:p>
          <a:p>
            <a:pPr marL="100330" indent="-283210">
              <a:lnSpc>
                <a:spcPct val="100000"/>
              </a:lnSpc>
              <a:spcBef>
                <a:spcPts val="200"/>
              </a:spcBef>
              <a:spcAft>
                <a:spcPts val="0"/>
              </a:spcAft>
              <a:buFont typeface="Wingdings" pitchFamily="34" charset="0"/>
              <a:buChar char="Ø"/>
            </a:pPr>
            <a:endParaRPr lang="en-US"/>
          </a:p>
        </p:txBody>
      </p:sp>
      <p:pic>
        <p:nvPicPr>
          <p:cNvPr id="36" name="Audio 35">
            <a:extLst>
              <a:ext uri="{FF2B5EF4-FFF2-40B4-BE49-F238E27FC236}">
                <a16:creationId xmlns:a16="http://schemas.microsoft.com/office/drawing/2014/main" id="{CB9B31DB-9F92-2071-A9D3-441F4085EE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3643" y="5911546"/>
            <a:ext cx="812800" cy="812800"/>
          </a:xfrm>
          <a:prstGeom prst="rect">
            <a:avLst/>
          </a:prstGeom>
        </p:spPr>
      </p:pic>
      <p:pic>
        <p:nvPicPr>
          <p:cNvPr id="4" name="Picture 3" descr="A black and white image of a magnifying glass&#10;&#10;Description automatically generated">
            <a:extLst>
              <a:ext uri="{FF2B5EF4-FFF2-40B4-BE49-F238E27FC236}">
                <a16:creationId xmlns:a16="http://schemas.microsoft.com/office/drawing/2014/main" id="{D263B418-441F-B187-2F45-1A3D65566BE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563652" y="3334229"/>
            <a:ext cx="2840532" cy="2846936"/>
          </a:xfrm>
          <a:prstGeom prst="rect">
            <a:avLst/>
          </a:prstGeom>
        </p:spPr>
      </p:pic>
      <p:pic>
        <p:nvPicPr>
          <p:cNvPr id="6" name="Picture 5" descr="A diagram of a number&#10;&#10;Description automatically generated">
            <a:extLst>
              <a:ext uri="{FF2B5EF4-FFF2-40B4-BE49-F238E27FC236}">
                <a16:creationId xmlns:a16="http://schemas.microsoft.com/office/drawing/2014/main" id="{9A296372-DDD0-308F-5AB8-34390E378106}"/>
              </a:ext>
            </a:extLst>
          </p:cNvPr>
          <p:cNvPicPr>
            <a:picLocks noChangeAspect="1"/>
          </p:cNvPicPr>
          <p:nvPr/>
        </p:nvPicPr>
        <p:blipFill>
          <a:blip r:embed="rId7"/>
          <a:stretch>
            <a:fillRect/>
          </a:stretch>
        </p:blipFill>
        <p:spPr>
          <a:xfrm>
            <a:off x="1438776" y="4000751"/>
            <a:ext cx="5835316" cy="2095000"/>
          </a:xfrm>
          <a:prstGeom prst="rect">
            <a:avLst/>
          </a:prstGeom>
        </p:spPr>
      </p:pic>
    </p:spTree>
    <p:extLst>
      <p:ext uri="{BB962C8B-B14F-4D97-AF65-F5344CB8AC3E}">
        <p14:creationId xmlns:p14="http://schemas.microsoft.com/office/powerpoint/2010/main" val="1606639850"/>
      </p:ext>
    </p:extLst>
  </p:cSld>
  <p:clrMapOvr>
    <a:masterClrMapping/>
  </p:clrMapOvr>
  <mc:AlternateContent xmlns:mc="http://schemas.openxmlformats.org/markup-compatibility/2006" xmlns:p14="http://schemas.microsoft.com/office/powerpoint/2010/main">
    <mc:Choice Requires="p14">
      <p:transition spd="slow" p14:dur="2000" advTm="41881"/>
    </mc:Choice>
    <mc:Fallback xmlns="">
      <p:transition spd="slow" advTm="41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1B65-4E34-BF22-A10C-2A2DB28338EC}"/>
              </a:ext>
            </a:extLst>
          </p:cNvPr>
          <p:cNvSpPr>
            <a:spLocks noGrp="1"/>
          </p:cNvSpPr>
          <p:nvPr>
            <p:ph type="title"/>
          </p:nvPr>
        </p:nvSpPr>
        <p:spPr>
          <a:xfrm>
            <a:off x="1295013" y="-144530"/>
            <a:ext cx="9601200" cy="1485900"/>
          </a:xfrm>
        </p:spPr>
        <p:txBody>
          <a:bodyPr/>
          <a:lstStyle/>
          <a:p>
            <a:r>
              <a:rPr lang="en-US">
                <a:latin typeface="Malgun Gothic"/>
                <a:ea typeface="맑은 고딕"/>
              </a:rPr>
              <a:t>Insertion</a:t>
            </a:r>
            <a:endParaRPr lang="en-US">
              <a:latin typeface="Malgun Gothic"/>
            </a:endParaRPr>
          </a:p>
        </p:txBody>
      </p:sp>
      <p:sp>
        <p:nvSpPr>
          <p:cNvPr id="3" name="Content Placeholder 2">
            <a:extLst>
              <a:ext uri="{FF2B5EF4-FFF2-40B4-BE49-F238E27FC236}">
                <a16:creationId xmlns:a16="http://schemas.microsoft.com/office/drawing/2014/main" id="{D03875D1-FAAA-5CE0-2E18-A63CD8AACA74}"/>
              </a:ext>
            </a:extLst>
          </p:cNvPr>
          <p:cNvSpPr>
            <a:spLocks noGrp="1"/>
          </p:cNvSpPr>
          <p:nvPr>
            <p:ph idx="1"/>
          </p:nvPr>
        </p:nvSpPr>
        <p:spPr>
          <a:xfrm>
            <a:off x="1301163" y="1170367"/>
            <a:ext cx="9601200" cy="3343060"/>
          </a:xfrm>
        </p:spPr>
        <p:txBody>
          <a:bodyPr vert="horz" lIns="91440" tIns="45720" rIns="91440" bIns="45720" rtlCol="0" anchor="t">
            <a:normAutofit fontScale="85000" lnSpcReduction="20000"/>
          </a:bodyPr>
          <a:lstStyle/>
          <a:p>
            <a:pPr>
              <a:buFont typeface="Wingdings" pitchFamily="34" charset="0"/>
              <a:buChar char="Ø"/>
            </a:pPr>
            <a:endParaRPr lang="en-US">
              <a:latin typeface="Malgun Gothic"/>
              <a:ea typeface="맑은 고딕"/>
              <a:cs typeface="Times New Roman"/>
            </a:endParaRPr>
          </a:p>
          <a:p>
            <a:pPr>
              <a:buFont typeface="Wingdings" pitchFamily="34" charset="0"/>
              <a:buChar char="Ø"/>
            </a:pPr>
            <a:r>
              <a:rPr lang="en-US">
                <a:latin typeface="Malgun Gothic"/>
                <a:ea typeface="맑은 고딕"/>
                <a:cs typeface="Times New Roman"/>
              </a:rPr>
              <a:t>The randomness in a skip list is achieved through the probability of a coin toss, 1:1, where head represents "promotion" to the next level. Tail represents no promotion, meaning it staying at current level.</a:t>
            </a:r>
          </a:p>
          <a:p>
            <a:pPr>
              <a:buFont typeface="Wingdings" pitchFamily="34" charset="0"/>
              <a:buChar char="Ø"/>
            </a:pPr>
            <a:r>
              <a:rPr lang="en-US">
                <a:latin typeface="Malgun Gothic"/>
                <a:ea typeface="맑은 고딕"/>
                <a:cs typeface="Times New Roman"/>
              </a:rPr>
              <a:t>If the coin lands heads consecutively, say twice, it results in a value of </a:t>
            </a:r>
            <a:r>
              <a:rPr lang="en-US" err="1">
                <a:latin typeface="Malgun Gothic"/>
                <a:ea typeface="맑은 고딕"/>
                <a:cs typeface="Times New Roman"/>
              </a:rPr>
              <a:t>i</a:t>
            </a:r>
            <a:r>
              <a:rPr lang="en-US">
                <a:latin typeface="Malgun Gothic"/>
                <a:ea typeface="맑은 고딕"/>
                <a:cs typeface="Times New Roman"/>
              </a:rPr>
              <a:t>=2. If value exceeds the current skip lists’ height h, it will add i+1 of the height on top of the list. </a:t>
            </a:r>
          </a:p>
          <a:p>
            <a:pPr>
              <a:buFont typeface="Wingdings" pitchFamily="34" charset="0"/>
              <a:buChar char="Ø"/>
            </a:pPr>
            <a:r>
              <a:rPr lang="en-US" b="1">
                <a:latin typeface="Malgun Gothic"/>
                <a:ea typeface="맑은 고딕"/>
                <a:cs typeface="Times New Roman"/>
              </a:rPr>
              <a:t>Case where value of the insert key is 15...and </a:t>
            </a:r>
            <a:r>
              <a:rPr lang="en-US" b="1" err="1">
                <a:latin typeface="Malgun Gothic"/>
                <a:ea typeface="맑은 고딕"/>
                <a:cs typeface="Times New Roman"/>
              </a:rPr>
              <a:t>i</a:t>
            </a:r>
            <a:r>
              <a:rPr lang="en-US" b="1">
                <a:latin typeface="Malgun Gothic"/>
                <a:ea typeface="맑은 고딕"/>
                <a:cs typeface="Times New Roman"/>
              </a:rPr>
              <a:t>=2</a:t>
            </a:r>
          </a:p>
          <a:p>
            <a:pPr marL="805180" lvl="2" indent="-383540">
              <a:buFont typeface="Courier New" pitchFamily="18" charset="2"/>
              <a:buChar char="o"/>
            </a:pPr>
            <a:r>
              <a:rPr lang="en-US" i="0">
                <a:latin typeface="Malgun Gothic"/>
                <a:ea typeface="맑은 고딕"/>
                <a:cs typeface="Times New Roman"/>
              </a:rPr>
              <a:t>Begin at S2, and if 15 is not present, It will insert 15</a:t>
            </a:r>
          </a:p>
          <a:p>
            <a:pPr marL="805180" lvl="2" indent="-383540">
              <a:buFont typeface="Courier New" pitchFamily="18" charset="2"/>
              <a:buChar char="o"/>
            </a:pPr>
            <a:r>
              <a:rPr lang="en-US" i="0">
                <a:latin typeface="Malgun Gothic"/>
                <a:ea typeface="맑은 고딕"/>
                <a:cs typeface="Times New Roman"/>
              </a:rPr>
              <a:t>Move down a layer</a:t>
            </a:r>
          </a:p>
          <a:p>
            <a:pPr marL="805180" lvl="2" indent="-383540">
              <a:buFont typeface="Courier New" pitchFamily="18" charset="2"/>
              <a:buChar char="o"/>
            </a:pPr>
            <a:r>
              <a:rPr lang="en-US" i="0">
                <a:latin typeface="Malgun Gothic"/>
                <a:ea typeface="맑은 고딕"/>
                <a:cs typeface="Times New Roman"/>
              </a:rPr>
              <a:t>Sequential search will occur</a:t>
            </a:r>
          </a:p>
          <a:p>
            <a:pPr marL="805180" lvl="2" indent="-383540">
              <a:buFont typeface="Courier New" pitchFamily="18" charset="2"/>
              <a:buChar char="o"/>
            </a:pPr>
            <a:r>
              <a:rPr lang="en-US" i="0">
                <a:latin typeface="Malgun Gothic"/>
                <a:ea typeface="맑은 고딕"/>
                <a:cs typeface="Times New Roman"/>
              </a:rPr>
              <a:t>If value is larger than 15, stop and insert 15 </a:t>
            </a:r>
          </a:p>
          <a:p>
            <a:pPr marL="805180" lvl="2" indent="-383540">
              <a:buFont typeface="Courier New" pitchFamily="18" charset="2"/>
              <a:buChar char="o"/>
            </a:pPr>
            <a:r>
              <a:rPr lang="en-US" i="0">
                <a:latin typeface="Malgun Gothic"/>
                <a:ea typeface="맑은 고딕"/>
                <a:cs typeface="Times New Roman"/>
              </a:rPr>
              <a:t>Connect 15s across all the layers</a:t>
            </a:r>
          </a:p>
          <a:p>
            <a:pPr marL="805180" lvl="2" indent="-383540">
              <a:buFont typeface="Courier New" pitchFamily="18" charset="2"/>
              <a:buChar char="o"/>
            </a:pPr>
            <a:r>
              <a:rPr lang="en-US" i="0">
                <a:latin typeface="Malgun Gothic"/>
                <a:ea typeface="맑은 고딕"/>
                <a:cs typeface="Times New Roman"/>
              </a:rPr>
              <a:t>Repeat until you reach bottom list and have gone through all the nodes</a:t>
            </a:r>
          </a:p>
          <a:p>
            <a:pPr lvl="1" indent="-383540">
              <a:buFont typeface="Wingdings" pitchFamily="18" charset="2"/>
              <a:buChar char="Ø"/>
            </a:pPr>
            <a:endParaRPr lang="en-US" i="0">
              <a:latin typeface="Malgun Gothic"/>
              <a:ea typeface="맑은 고딕"/>
              <a:cs typeface="Times New Roman"/>
            </a:endParaRPr>
          </a:p>
          <a:p>
            <a:pPr marL="383540" indent="-383540">
              <a:buFont typeface="Wingdings" pitchFamily="34" charset="0"/>
              <a:buChar char="Ø"/>
            </a:pPr>
            <a:endParaRPr lang="en-US" i="0">
              <a:latin typeface="Malgun Gothic"/>
              <a:ea typeface="맑은 고딕"/>
              <a:cs typeface="Times New Roman"/>
            </a:endParaRPr>
          </a:p>
        </p:txBody>
      </p:sp>
      <p:pic>
        <p:nvPicPr>
          <p:cNvPr id="4" name="Picture 3" descr="A purple arrow pointing to a purple arrow&#10;&#10;Description automatically generated">
            <a:extLst>
              <a:ext uri="{FF2B5EF4-FFF2-40B4-BE49-F238E27FC236}">
                <a16:creationId xmlns:a16="http://schemas.microsoft.com/office/drawing/2014/main" id="{274EF83A-B6C0-6C3D-9757-46014B6EF69F}"/>
              </a:ext>
            </a:extLst>
          </p:cNvPr>
          <p:cNvPicPr>
            <a:picLocks noChangeAspect="1"/>
          </p:cNvPicPr>
          <p:nvPr/>
        </p:nvPicPr>
        <p:blipFill>
          <a:blip r:embed="rId4"/>
          <a:stretch>
            <a:fillRect/>
          </a:stretch>
        </p:blipFill>
        <p:spPr>
          <a:xfrm>
            <a:off x="1294618" y="4437290"/>
            <a:ext cx="8953500" cy="2419350"/>
          </a:xfrm>
          <a:prstGeom prst="rect">
            <a:avLst/>
          </a:prstGeom>
        </p:spPr>
      </p:pic>
      <p:pic>
        <p:nvPicPr>
          <p:cNvPr id="6" name="Recorded Sound">
            <a:hlinkClick r:id="" action="ppaction://media"/>
            <a:extLst>
              <a:ext uri="{FF2B5EF4-FFF2-40B4-BE49-F238E27FC236}">
                <a16:creationId xmlns:a16="http://schemas.microsoft.com/office/drawing/2014/main" id="{4FA2F31E-0A81-8285-4BDD-CF587851F7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1434" y="6233828"/>
            <a:ext cx="609600" cy="609600"/>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1A924CD-AE10-889A-98EE-B439A825321F}"/>
                  </a:ext>
                </a:extLst>
              </p14:cNvPr>
              <p14:cNvContentPartPr/>
              <p14:nvPr/>
            </p14:nvContentPartPr>
            <p14:xfrm>
              <a:off x="7787703" y="5402818"/>
              <a:ext cx="257361" cy="177023"/>
            </p14:xfrm>
          </p:contentPart>
        </mc:Choice>
        <mc:Fallback xmlns="">
          <p:pic>
            <p:nvPicPr>
              <p:cNvPr id="9" name="Ink 8">
                <a:extLst>
                  <a:ext uri="{FF2B5EF4-FFF2-40B4-BE49-F238E27FC236}">
                    <a16:creationId xmlns:a16="http://schemas.microsoft.com/office/drawing/2014/main" id="{D1A924CD-AE10-889A-98EE-B439A825321F}"/>
                  </a:ext>
                </a:extLst>
              </p:cNvPr>
              <p:cNvPicPr/>
              <p:nvPr/>
            </p:nvPicPr>
            <p:blipFill>
              <a:blip r:embed="rId7"/>
              <a:stretch>
                <a:fillRect/>
              </a:stretch>
            </p:blipFill>
            <p:spPr>
              <a:xfrm>
                <a:off x="7733787" y="5294877"/>
                <a:ext cx="364834" cy="3925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C62652D-C238-360E-61DE-61556B90D7CC}"/>
                  </a:ext>
                </a:extLst>
              </p14:cNvPr>
              <p14:cNvContentPartPr/>
              <p14:nvPr/>
            </p14:nvContentPartPr>
            <p14:xfrm>
              <a:off x="7780421" y="5935579"/>
              <a:ext cx="292298" cy="111898"/>
            </p14:xfrm>
          </p:contentPart>
        </mc:Choice>
        <mc:Fallback xmlns="">
          <p:pic>
            <p:nvPicPr>
              <p:cNvPr id="11" name="Ink 10">
                <a:extLst>
                  <a:ext uri="{FF2B5EF4-FFF2-40B4-BE49-F238E27FC236}">
                    <a16:creationId xmlns:a16="http://schemas.microsoft.com/office/drawing/2014/main" id="{0C62652D-C238-360E-61DE-61556B90D7CC}"/>
                  </a:ext>
                </a:extLst>
              </p:cNvPr>
              <p:cNvPicPr/>
              <p:nvPr/>
            </p:nvPicPr>
            <p:blipFill>
              <a:blip r:embed="rId9"/>
              <a:stretch>
                <a:fillRect/>
              </a:stretch>
            </p:blipFill>
            <p:spPr>
              <a:xfrm>
                <a:off x="7726491" y="5827985"/>
                <a:ext cx="399798" cy="32672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81016F2-D358-8CC7-5A37-1758E9F974A1}"/>
                  </a:ext>
                </a:extLst>
              </p14:cNvPr>
              <p14:cNvContentPartPr/>
              <p14:nvPr/>
            </p14:nvContentPartPr>
            <p14:xfrm>
              <a:off x="7748342" y="6355379"/>
              <a:ext cx="341756" cy="183249"/>
            </p14:xfrm>
          </p:contentPart>
        </mc:Choice>
        <mc:Fallback xmlns="">
          <p:pic>
            <p:nvPicPr>
              <p:cNvPr id="12" name="Ink 11">
                <a:extLst>
                  <a:ext uri="{FF2B5EF4-FFF2-40B4-BE49-F238E27FC236}">
                    <a16:creationId xmlns:a16="http://schemas.microsoft.com/office/drawing/2014/main" id="{D81016F2-D358-8CC7-5A37-1758E9F974A1}"/>
                  </a:ext>
                </a:extLst>
              </p:cNvPr>
              <p:cNvPicPr/>
              <p:nvPr/>
            </p:nvPicPr>
            <p:blipFill>
              <a:blip r:embed="rId11"/>
              <a:stretch>
                <a:fillRect/>
              </a:stretch>
            </p:blipFill>
            <p:spPr>
              <a:xfrm>
                <a:off x="7694381" y="6247585"/>
                <a:ext cx="449319" cy="398477"/>
              </a:xfrm>
              <a:prstGeom prst="rect">
                <a:avLst/>
              </a:prstGeom>
            </p:spPr>
          </p:pic>
        </mc:Fallback>
      </mc:AlternateContent>
    </p:spTree>
    <p:extLst>
      <p:ext uri="{BB962C8B-B14F-4D97-AF65-F5344CB8AC3E}">
        <p14:creationId xmlns:p14="http://schemas.microsoft.com/office/powerpoint/2010/main" val="1705737030"/>
      </p:ext>
    </p:extLst>
  </p:cSld>
  <p:clrMapOvr>
    <a:masterClrMapping/>
  </p:clrMapOvr>
  <mc:AlternateContent xmlns:mc="http://schemas.openxmlformats.org/markup-compatibility/2006" xmlns:p14="http://schemas.microsoft.com/office/powerpoint/2010/main">
    <mc:Choice Requires="p14">
      <p:transition spd="slow" p14:dur="2000" advTm="57120"/>
    </mc:Choice>
    <mc:Fallback xmlns="">
      <p:transition spd="slow" advTm="57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E02B-3C7E-2B5F-5D01-E0D5867251EF}"/>
              </a:ext>
            </a:extLst>
          </p:cNvPr>
          <p:cNvSpPr>
            <a:spLocks noGrp="1"/>
          </p:cNvSpPr>
          <p:nvPr>
            <p:ph type="title"/>
          </p:nvPr>
        </p:nvSpPr>
        <p:spPr/>
        <p:txBody>
          <a:bodyPr/>
          <a:lstStyle/>
          <a:p>
            <a:r>
              <a:rPr lang="en-US">
                <a:latin typeface="Malgun Gothic"/>
                <a:ea typeface="맑은 고딕"/>
              </a:rPr>
              <a:t>Deletion</a:t>
            </a:r>
            <a:endParaRPr lang="en-US">
              <a:latin typeface="Malgun Gothic"/>
            </a:endParaRPr>
          </a:p>
        </p:txBody>
      </p:sp>
      <p:sp>
        <p:nvSpPr>
          <p:cNvPr id="3" name="Content Placeholder 2">
            <a:extLst>
              <a:ext uri="{FF2B5EF4-FFF2-40B4-BE49-F238E27FC236}">
                <a16:creationId xmlns:a16="http://schemas.microsoft.com/office/drawing/2014/main" id="{0BEF850E-9931-3771-6CF6-E844FF6B1921}"/>
              </a:ext>
            </a:extLst>
          </p:cNvPr>
          <p:cNvSpPr>
            <a:spLocks noGrp="1"/>
          </p:cNvSpPr>
          <p:nvPr>
            <p:ph idx="1"/>
          </p:nvPr>
        </p:nvSpPr>
        <p:spPr>
          <a:xfrm>
            <a:off x="1293159" y="1636059"/>
            <a:ext cx="9601200" cy="3581400"/>
          </a:xfrm>
        </p:spPr>
        <p:txBody>
          <a:bodyPr vert="horz" lIns="91440" tIns="45720" rIns="91440" bIns="45720" rtlCol="0" anchor="t">
            <a:normAutofit/>
          </a:bodyPr>
          <a:lstStyle/>
          <a:p>
            <a:pPr marL="0" indent="0">
              <a:buNone/>
            </a:pPr>
            <a:endParaRPr lang="en-US">
              <a:ea typeface="맑은 고딕"/>
            </a:endParaRPr>
          </a:p>
          <a:p>
            <a:pPr>
              <a:lnSpc>
                <a:spcPct val="100000"/>
              </a:lnSpc>
              <a:spcBef>
                <a:spcPts val="200"/>
              </a:spcBef>
              <a:spcAft>
                <a:spcPts val="0"/>
              </a:spcAft>
              <a:buFont typeface="Wingdings" pitchFamily="34" charset="0"/>
              <a:buChar char="Ø"/>
            </a:pPr>
            <a:r>
              <a:rPr lang="en-US">
                <a:latin typeface="Malgun Gothic"/>
                <a:ea typeface="맑은 고딕"/>
              </a:rPr>
              <a:t>Identifies all connected keys, by traversing</a:t>
            </a:r>
          </a:p>
          <a:p>
            <a:pPr>
              <a:lnSpc>
                <a:spcPct val="100000"/>
              </a:lnSpc>
              <a:spcBef>
                <a:spcPts val="200"/>
              </a:spcBef>
              <a:spcAft>
                <a:spcPts val="0"/>
              </a:spcAft>
              <a:buFont typeface="Wingdings" pitchFamily="34" charset="0"/>
              <a:buChar char="Ø"/>
            </a:pPr>
            <a:r>
              <a:rPr lang="en-US">
                <a:latin typeface="Malgun Gothic"/>
                <a:ea typeface="맑은 고딕"/>
              </a:rPr>
              <a:t>Deleting one key deletes all the corresponding key, and layer if necessary.</a:t>
            </a:r>
          </a:p>
          <a:p>
            <a:pPr marL="0" indent="0">
              <a:buNone/>
            </a:pPr>
            <a:endParaRPr lang="en-US">
              <a:ea typeface="맑은 고딕"/>
            </a:endParaRPr>
          </a:p>
        </p:txBody>
      </p:sp>
      <p:pic>
        <p:nvPicPr>
          <p:cNvPr id="4" name="Picture 3">
            <a:extLst>
              <a:ext uri="{FF2B5EF4-FFF2-40B4-BE49-F238E27FC236}">
                <a16:creationId xmlns:a16="http://schemas.microsoft.com/office/drawing/2014/main" id="{643E11CF-FEC7-04A5-16A7-1EF7F68C75C3}"/>
              </a:ext>
            </a:extLst>
          </p:cNvPr>
          <p:cNvPicPr>
            <a:picLocks noChangeAspect="1"/>
          </p:cNvPicPr>
          <p:nvPr/>
        </p:nvPicPr>
        <p:blipFill>
          <a:blip r:embed="rId4"/>
          <a:stretch>
            <a:fillRect/>
          </a:stretch>
        </p:blipFill>
        <p:spPr>
          <a:xfrm>
            <a:off x="1262859" y="3431183"/>
            <a:ext cx="8886825" cy="1971675"/>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9A76D34-CB48-CB26-BF3B-4448BBE510E2}"/>
                  </a:ext>
                </a:extLst>
              </p14:cNvPr>
              <p14:cNvContentPartPr/>
              <p14:nvPr/>
            </p14:nvContentPartPr>
            <p14:xfrm>
              <a:off x="11212285" y="8739672"/>
              <a:ext cx="15551" cy="15551"/>
            </p14:xfrm>
          </p:contentPart>
        </mc:Choice>
        <mc:Fallback xmlns="">
          <p:pic>
            <p:nvPicPr>
              <p:cNvPr id="5" name="Ink 4">
                <a:extLst>
                  <a:ext uri="{FF2B5EF4-FFF2-40B4-BE49-F238E27FC236}">
                    <a16:creationId xmlns:a16="http://schemas.microsoft.com/office/drawing/2014/main" id="{A9A76D34-CB48-CB26-BF3B-4448BBE510E2}"/>
                  </a:ext>
                </a:extLst>
              </p:cNvPr>
              <p:cNvPicPr/>
              <p:nvPr/>
            </p:nvPicPr>
            <p:blipFill>
              <a:blip r:embed="rId6"/>
              <a:stretch>
                <a:fillRect/>
              </a:stretch>
            </p:blipFill>
            <p:spPr>
              <a:xfrm>
                <a:off x="8879635" y="8480489"/>
                <a:ext cx="4665300" cy="53305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E2B4ACB-7C04-5232-ADB9-FCF962E36760}"/>
                  </a:ext>
                </a:extLst>
              </p14:cNvPr>
              <p14:cNvContentPartPr/>
              <p14:nvPr/>
            </p14:nvContentPartPr>
            <p14:xfrm>
              <a:off x="11212285" y="8755224"/>
              <a:ext cx="15551" cy="15551"/>
            </p14:xfrm>
          </p:contentPart>
        </mc:Choice>
        <mc:Fallback xmlns="">
          <p:pic>
            <p:nvPicPr>
              <p:cNvPr id="6" name="Ink 5">
                <a:extLst>
                  <a:ext uri="{FF2B5EF4-FFF2-40B4-BE49-F238E27FC236}">
                    <a16:creationId xmlns:a16="http://schemas.microsoft.com/office/drawing/2014/main" id="{6E2B4ACB-7C04-5232-ADB9-FCF962E36760}"/>
                  </a:ext>
                </a:extLst>
              </p:cNvPr>
              <p:cNvPicPr/>
              <p:nvPr/>
            </p:nvPicPr>
            <p:blipFill>
              <a:blip r:embed="rId8"/>
              <a:stretch>
                <a:fillRect/>
              </a:stretch>
            </p:blipFill>
            <p:spPr>
              <a:xfrm>
                <a:off x="8879635" y="4089924"/>
                <a:ext cx="4665300" cy="9330600"/>
              </a:xfrm>
              <a:prstGeom prst="rect">
                <a:avLst/>
              </a:prstGeom>
            </p:spPr>
          </p:pic>
        </mc:Fallback>
      </mc:AlternateContent>
      <p:pic>
        <p:nvPicPr>
          <p:cNvPr id="7" name="Recorded Sound">
            <a:hlinkClick r:id="" action="ppaction://media"/>
            <a:extLst>
              <a:ext uri="{FF2B5EF4-FFF2-40B4-BE49-F238E27FC236}">
                <a16:creationId xmlns:a16="http://schemas.microsoft.com/office/drawing/2014/main" id="{696E5294-3A96-9035-E910-0E7C0749BC8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22838" y="6110429"/>
            <a:ext cx="609600" cy="609600"/>
          </a:xfrm>
          <a:prstGeom prst="rect">
            <a:avLst/>
          </a:prstGeom>
        </p:spPr>
      </p:pic>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41C94E1-6962-3CD2-DADE-30DCA8407C07}"/>
                  </a:ext>
                </a:extLst>
              </p14:cNvPr>
              <p14:cNvContentPartPr/>
              <p14:nvPr/>
            </p14:nvContentPartPr>
            <p14:xfrm>
              <a:off x="3890949" y="4040605"/>
              <a:ext cx="219132" cy="174420"/>
            </p14:xfrm>
          </p:contentPart>
        </mc:Choice>
        <mc:Fallback xmlns="">
          <p:pic>
            <p:nvPicPr>
              <p:cNvPr id="8" name="Ink 7">
                <a:extLst>
                  <a:ext uri="{FF2B5EF4-FFF2-40B4-BE49-F238E27FC236}">
                    <a16:creationId xmlns:a16="http://schemas.microsoft.com/office/drawing/2014/main" id="{541C94E1-6962-3CD2-DADE-30DCA8407C07}"/>
                  </a:ext>
                </a:extLst>
              </p:cNvPr>
              <p:cNvPicPr/>
              <p:nvPr/>
            </p:nvPicPr>
            <p:blipFill>
              <a:blip r:embed="rId11"/>
              <a:stretch>
                <a:fillRect/>
              </a:stretch>
            </p:blipFill>
            <p:spPr>
              <a:xfrm>
                <a:off x="3836976" y="3932716"/>
                <a:ext cx="326719" cy="3898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DE38053C-5910-809E-6BCD-35113C3066D0}"/>
                  </a:ext>
                </a:extLst>
              </p14:cNvPr>
              <p14:cNvContentPartPr/>
              <p14:nvPr/>
            </p14:nvContentPartPr>
            <p14:xfrm>
              <a:off x="3920289" y="4582026"/>
              <a:ext cx="199379" cy="91498"/>
            </p14:xfrm>
          </p:contentPart>
        </mc:Choice>
        <mc:Fallback xmlns="">
          <p:pic>
            <p:nvPicPr>
              <p:cNvPr id="12" name="Ink 11">
                <a:extLst>
                  <a:ext uri="{FF2B5EF4-FFF2-40B4-BE49-F238E27FC236}">
                    <a16:creationId xmlns:a16="http://schemas.microsoft.com/office/drawing/2014/main" id="{DE38053C-5910-809E-6BCD-35113C3066D0}"/>
                  </a:ext>
                </a:extLst>
              </p:cNvPr>
              <p:cNvPicPr/>
              <p:nvPr/>
            </p:nvPicPr>
            <p:blipFill>
              <a:blip r:embed="rId13"/>
              <a:stretch>
                <a:fillRect/>
              </a:stretch>
            </p:blipFill>
            <p:spPr>
              <a:xfrm>
                <a:off x="3866403" y="4474381"/>
                <a:ext cx="306792" cy="30642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9CCFBD82-DC98-7511-F07C-6AAECA6AECDC}"/>
                  </a:ext>
                </a:extLst>
              </p14:cNvPr>
              <p14:cNvContentPartPr/>
              <p14:nvPr/>
            </p14:nvContentPartPr>
            <p14:xfrm>
              <a:off x="3900237" y="4978641"/>
              <a:ext cx="219192" cy="136814"/>
            </p14:xfrm>
          </p:contentPart>
        </mc:Choice>
        <mc:Fallback xmlns="">
          <p:pic>
            <p:nvPicPr>
              <p:cNvPr id="13" name="Ink 12">
                <a:extLst>
                  <a:ext uri="{FF2B5EF4-FFF2-40B4-BE49-F238E27FC236}">
                    <a16:creationId xmlns:a16="http://schemas.microsoft.com/office/drawing/2014/main" id="{9CCFBD82-DC98-7511-F07C-6AAECA6AECDC}"/>
                  </a:ext>
                </a:extLst>
              </p:cNvPr>
              <p:cNvPicPr/>
              <p:nvPr/>
            </p:nvPicPr>
            <p:blipFill>
              <a:blip r:embed="rId15"/>
              <a:stretch>
                <a:fillRect/>
              </a:stretch>
            </p:blipFill>
            <p:spPr>
              <a:xfrm>
                <a:off x="3846337" y="4870913"/>
                <a:ext cx="326632" cy="351910"/>
              </a:xfrm>
              <a:prstGeom prst="rect">
                <a:avLst/>
              </a:prstGeom>
            </p:spPr>
          </p:pic>
        </mc:Fallback>
      </mc:AlternateContent>
    </p:spTree>
    <p:extLst>
      <p:ext uri="{BB962C8B-B14F-4D97-AF65-F5344CB8AC3E}">
        <p14:creationId xmlns:p14="http://schemas.microsoft.com/office/powerpoint/2010/main" val="838798235"/>
      </p:ext>
    </p:extLst>
  </p:cSld>
  <p:clrMapOvr>
    <a:masterClrMapping/>
  </p:clrMapOvr>
  <mc:AlternateContent xmlns:mc="http://schemas.openxmlformats.org/markup-compatibility/2006" xmlns:p14="http://schemas.microsoft.com/office/powerpoint/2010/main">
    <mc:Choice Requires="p14">
      <p:transition spd="slow" p14:dur="2000" advTm="25445"/>
    </mc:Choice>
    <mc:Fallback xmlns="">
      <p:transition spd="slow" advTm="25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5F56CF-F144-9DEE-CFC7-0FF9F50328E1}"/>
              </a:ext>
            </a:extLst>
          </p:cNvPr>
          <p:cNvSpPr>
            <a:spLocks noGrp="1"/>
          </p:cNvSpPr>
          <p:nvPr>
            <p:ph type="title"/>
          </p:nvPr>
        </p:nvSpPr>
        <p:spPr/>
        <p:txBody>
          <a:bodyPr/>
          <a:lstStyle/>
          <a:p>
            <a:r>
              <a:rPr lang="en-US" altLang="ko-KR">
                <a:latin typeface="Arial"/>
                <a:ea typeface="맑은 고딕"/>
                <a:cs typeface="Arial"/>
              </a:rPr>
              <a:t>Findings</a:t>
            </a:r>
          </a:p>
        </p:txBody>
      </p:sp>
      <p:sp>
        <p:nvSpPr>
          <p:cNvPr id="3" name="내용 개체 틀 2">
            <a:extLst>
              <a:ext uri="{FF2B5EF4-FFF2-40B4-BE49-F238E27FC236}">
                <a16:creationId xmlns:a16="http://schemas.microsoft.com/office/drawing/2014/main" id="{DCCEF99E-DEEB-64C2-C347-DDDFEE2B3FF2}"/>
              </a:ext>
            </a:extLst>
          </p:cNvPr>
          <p:cNvSpPr>
            <a:spLocks noGrp="1"/>
          </p:cNvSpPr>
          <p:nvPr>
            <p:ph idx="1"/>
          </p:nvPr>
        </p:nvSpPr>
        <p:spPr/>
        <p:txBody>
          <a:bodyPr vert="horz" lIns="91440" tIns="45720" rIns="91440" bIns="45720" rtlCol="0" anchor="t">
            <a:normAutofit/>
          </a:bodyPr>
          <a:lstStyle/>
          <a:p>
            <a:pPr>
              <a:buFont typeface="Wingdings" pitchFamily="34" charset="0"/>
              <a:buChar char="Ø"/>
            </a:pPr>
            <a:endParaRPr lang="en-US" sz="1000">
              <a:latin typeface="Malgun Gothic"/>
              <a:ea typeface="Open Sans"/>
              <a:cs typeface="Open Sans"/>
            </a:endParaRPr>
          </a:p>
          <a:p>
            <a:pPr>
              <a:buFont typeface="Wingdings" pitchFamily="34" charset="0"/>
              <a:buChar char="Ø"/>
            </a:pPr>
            <a:r>
              <a:rPr lang="en-US" altLang="ko-KR" b="1">
                <a:latin typeface="Malgun Gothic"/>
                <a:ea typeface="맑은 고딕"/>
              </a:rPr>
              <a:t>It is improved from linked list</a:t>
            </a:r>
          </a:p>
          <a:p>
            <a:pPr marL="1017270" lvl="2" indent="-285750">
              <a:buFont typeface="Courier New" pitchFamily="18" charset="2"/>
              <a:buChar char="o"/>
            </a:pPr>
            <a:r>
              <a:rPr lang="en-US" sz="1800">
                <a:latin typeface="Malgun Gothic"/>
                <a:ea typeface="맑은 고딕"/>
                <a:cs typeface="Times New Roman"/>
              </a:rPr>
              <a:t>multiple pointers in skip list travel across different layers, where each layer can skip elements for efficient search process</a:t>
            </a:r>
            <a:endParaRPr lang="en-US" sz="1800">
              <a:latin typeface="Malgun Gothic"/>
              <a:ea typeface="Malgun Gothic"/>
            </a:endParaRPr>
          </a:p>
          <a:p>
            <a:pPr>
              <a:buFont typeface="Wingdings" pitchFamily="34" charset="0"/>
              <a:buChar char="Ø"/>
            </a:pPr>
            <a:r>
              <a:rPr lang="en-US" altLang="ko-KR" b="1">
                <a:latin typeface="Malgun Gothic"/>
                <a:ea typeface="맑은 고딕"/>
              </a:rPr>
              <a:t>It is probabilistic and stochastic data structure</a:t>
            </a:r>
          </a:p>
          <a:p>
            <a:pPr marL="1017270" lvl="2" indent="-285750">
              <a:buFont typeface="Courier New" pitchFamily="18" charset="2"/>
              <a:buChar char="o"/>
            </a:pPr>
            <a:r>
              <a:rPr lang="en-US" altLang="ko-KR" sz="1800">
                <a:latin typeface="Malgun Gothic"/>
                <a:ea typeface="맑은 고딕"/>
              </a:rPr>
              <a:t>50-50 random chance to be promoted to next level</a:t>
            </a:r>
          </a:p>
          <a:p>
            <a:pPr>
              <a:buFont typeface="Wingdings" pitchFamily="34" charset="0"/>
              <a:buChar char="Ø"/>
            </a:pPr>
            <a:r>
              <a:rPr lang="en-US" altLang="ko-KR" b="1">
                <a:latin typeface="Malgun Gothic"/>
                <a:ea typeface="맑은 고딕"/>
              </a:rPr>
              <a:t>It encompasses the elements found in the upper layers</a:t>
            </a:r>
          </a:p>
          <a:p>
            <a:pPr marL="1017270" lvl="2" indent="-285750">
              <a:buFont typeface="Courier New" pitchFamily="18" charset="2"/>
              <a:buChar char="o"/>
            </a:pPr>
            <a:r>
              <a:rPr lang="en-US" altLang="ko-KR" sz="1800">
                <a:latin typeface="Malgun Gothic"/>
                <a:ea typeface="맑은 고딕"/>
              </a:rPr>
              <a:t>Level 0 contains all elements arranged in order</a:t>
            </a:r>
          </a:p>
          <a:p>
            <a:pPr marL="1017270" lvl="2" indent="-285750">
              <a:buFont typeface="Courier New" pitchFamily="18" charset="2"/>
              <a:buChar char="o"/>
            </a:pPr>
            <a:r>
              <a:rPr lang="en-US" altLang="ko-KR" sz="1800">
                <a:latin typeface="Malgun Gothic"/>
                <a:ea typeface="맑은 고딕"/>
              </a:rPr>
              <a:t>Each level contains subset of elements acting as shortcuts</a:t>
            </a:r>
          </a:p>
          <a:p>
            <a:pPr marL="0" indent="0">
              <a:buNone/>
            </a:pPr>
            <a:endParaRPr lang="en-US" altLang="ko-KR">
              <a:ea typeface="맑은 고딕"/>
            </a:endParaRPr>
          </a:p>
        </p:txBody>
      </p:sp>
      <p:pic>
        <p:nvPicPr>
          <p:cNvPr id="4" name="Recorded Sound">
            <a:hlinkClick r:id="" action="ppaction://media"/>
            <a:extLst>
              <a:ext uri="{FF2B5EF4-FFF2-40B4-BE49-F238E27FC236}">
                <a16:creationId xmlns:a16="http://schemas.microsoft.com/office/drawing/2014/main" id="{2F70C51B-EAE7-17A7-35A5-085950FB05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6475" y="6180137"/>
            <a:ext cx="609600" cy="609600"/>
          </a:xfrm>
          <a:prstGeom prst="rect">
            <a:avLst/>
          </a:prstGeom>
        </p:spPr>
      </p:pic>
    </p:spTree>
    <p:extLst>
      <p:ext uri="{BB962C8B-B14F-4D97-AF65-F5344CB8AC3E}">
        <p14:creationId xmlns:p14="http://schemas.microsoft.com/office/powerpoint/2010/main" val="3352361333"/>
      </p:ext>
    </p:extLst>
  </p:cSld>
  <p:clrMapOvr>
    <a:masterClrMapping/>
  </p:clrMapOvr>
  <mc:AlternateContent xmlns:mc="http://schemas.openxmlformats.org/markup-compatibility/2006" xmlns:p14="http://schemas.microsoft.com/office/powerpoint/2010/main">
    <mc:Choice Requires="p14">
      <p:transition spd="slow" p14:dur="2000" advTm="32506"/>
    </mc:Choice>
    <mc:Fallback xmlns="">
      <p:transition spd="slow" advTm="32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6950BFC3-D8DA-4A85-94F7-54DA5524770B}">
      <p188:commentRel xmlns:p188="http://schemas.microsoft.com/office/powerpoint/2018/8/main" r:id="rId4"/>
    </p:ext>
  </p:extLst>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Application>Microsoft Office PowerPoint</Application>
  <PresentationFormat>Widescreen</PresentationFormat>
  <Slides>18</Slides>
  <Notes>3</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View</vt:lpstr>
      <vt:lpstr>Skip List</vt:lpstr>
      <vt:lpstr>Purpose</vt:lpstr>
      <vt:lpstr>What is Skip List?</vt:lpstr>
      <vt:lpstr>Algorithm of Skip List</vt:lpstr>
      <vt:lpstr>Advantages and Disadvantages </vt:lpstr>
      <vt:lpstr>Search</vt:lpstr>
      <vt:lpstr>Insertion</vt:lpstr>
      <vt:lpstr>Deletion</vt:lpstr>
      <vt:lpstr>Findings</vt:lpstr>
      <vt:lpstr>Implementations (C++)</vt:lpstr>
      <vt:lpstr>Implementations (C++)</vt:lpstr>
      <vt:lpstr>Output (C++)</vt:lpstr>
      <vt:lpstr>Algorithm Approach (Java)</vt:lpstr>
      <vt:lpstr>Implementations (Java)</vt:lpstr>
      <vt:lpstr>PowerPoint Presentation</vt:lpstr>
      <vt:lpstr>Output (Java)</vt:lpstr>
      <vt:lpstr>Some interesting stuff…to share</vt:lpstr>
      <vt:lpstr>Project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Skip List</dc:title>
  <dc:creator>Sunny Pak</dc:creator>
  <cp:revision>2</cp:revision>
  <dcterms:created xsi:type="dcterms:W3CDTF">2024-10-23T01:36:00Z</dcterms:created>
  <dcterms:modified xsi:type="dcterms:W3CDTF">2025-01-16T18:29:00Z</dcterms:modified>
</cp:coreProperties>
</file>